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324_F681A9A1.xml" ContentType="application/vnd.ms-powerpoint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4"/>
  </p:sldMasterIdLst>
  <p:notesMasterIdLst>
    <p:notesMasterId r:id="rId22"/>
  </p:notesMasterIdLst>
  <p:sldIdLst>
    <p:sldId id="256" r:id="rId5"/>
    <p:sldId id="803" r:id="rId6"/>
    <p:sldId id="794" r:id="rId7"/>
    <p:sldId id="781" r:id="rId8"/>
    <p:sldId id="799" r:id="rId9"/>
    <p:sldId id="817" r:id="rId10"/>
    <p:sldId id="819" r:id="rId11"/>
    <p:sldId id="818" r:id="rId12"/>
    <p:sldId id="816" r:id="rId13"/>
    <p:sldId id="814" r:id="rId14"/>
    <p:sldId id="804" r:id="rId15"/>
    <p:sldId id="813" r:id="rId16"/>
    <p:sldId id="806" r:id="rId17"/>
    <p:sldId id="815" r:id="rId18"/>
    <p:sldId id="810" r:id="rId19"/>
    <p:sldId id="789" r:id="rId20"/>
    <p:sldId id="80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786E38-7DA1-7882-BDA2-BBA75BC234E1}" name="Desi Navarro" initials="DN" userId="S::desi.navarro@anseradvisory.com::a1176da8-799f-4c34-b0e5-9b2da190c2d5" providerId="AD"/>
  <p188:author id="{791E0D90-210C-8094-8372-1714DAFF10A5}" name="Heather Hunter" initials="HH" userId="S::heather.hunter@anseradvisory.com::64ec9ed4-c2e8-4249-8341-2ee24634587a" providerId="AD"/>
  <p188:author id="{99F069F7-379E-437B-62DC-876002124591}" name="Jennifer Maldonado" initials="JM" userId="S::jennifer.maldonado@anseradvisory.com::d3ccab28-4f62-4bd7-98c8-9b2d2a04b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ynna Ferreira" initials="KF" lastIdx="1" clrIdx="0">
    <p:extLst>
      <p:ext uri="{19B8F6BF-5375-455C-9EA6-DF929625EA0E}">
        <p15:presenceInfo xmlns:p15="http://schemas.microsoft.com/office/powerpoint/2012/main" userId="Karynna Ferreira" providerId="None"/>
      </p:ext>
    </p:extLst>
  </p:cmAuthor>
  <p:cmAuthor id="2" name="Bob Kinzig" initials="BK" lastIdx="2" clrIdx="1">
    <p:extLst>
      <p:ext uri="{19B8F6BF-5375-455C-9EA6-DF929625EA0E}">
        <p15:presenceInfo xmlns:p15="http://schemas.microsoft.com/office/powerpoint/2012/main" userId="S::bob.kinzig@anseradvisory.com::2fde5d14-ee59-4668-aa28-5f56967460d6" providerId="AD"/>
      </p:ext>
    </p:extLst>
  </p:cmAuthor>
  <p:cmAuthor id="3" name="Gary Cooley" initials="GC" lastIdx="5" clrIdx="2">
    <p:extLst>
      <p:ext uri="{19B8F6BF-5375-455C-9EA6-DF929625EA0E}">
        <p15:presenceInfo xmlns:p15="http://schemas.microsoft.com/office/powerpoint/2012/main" userId="S::gary.cooley@anseradvisory.com::f00efd1b-b972-43de-bb15-24be0fc42218" providerId="AD"/>
      </p:ext>
    </p:extLst>
  </p:cmAuthor>
  <p:cmAuthor id="4" name="Desi Navarro" initials="DN" lastIdx="3" clrIdx="3">
    <p:extLst>
      <p:ext uri="{19B8F6BF-5375-455C-9EA6-DF929625EA0E}">
        <p15:presenceInfo xmlns:p15="http://schemas.microsoft.com/office/powerpoint/2012/main" userId="S::desi.navarro@anseradvisory.com::a1176da8-799f-4c34-b0e5-9b2da190c2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26A"/>
    <a:srgbClr val="FFAD00"/>
    <a:srgbClr val="646C75"/>
    <a:srgbClr val="2CD5C4"/>
    <a:srgbClr val="BCF2ED"/>
    <a:srgbClr val="8CE8DF"/>
    <a:srgbClr val="35CDCB"/>
    <a:srgbClr val="18D23B"/>
    <a:srgbClr val="0F758A"/>
    <a:srgbClr val="00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F5AED-E10F-44FA-BB3D-68AE3BCCA4C6}" v="40" dt="2024-02-29T22:12:22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5366" autoAdjust="0"/>
  </p:normalViewPr>
  <p:slideViewPr>
    <p:cSldViewPr snapToGrid="0">
      <p:cViewPr varScale="1">
        <p:scale>
          <a:sx n="91" d="100"/>
          <a:sy n="91" d="100"/>
        </p:scale>
        <p:origin x="48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ldonado" userId="d3ccab28-4f62-4bd7-98c8-9b2d2a04b102" providerId="ADAL" clId="{33DF5AED-E10F-44FA-BB3D-68AE3BCCA4C6}"/>
    <pc:docChg chg="undo redo custSel addSld delSld modSld sldOrd addSection delSection">
      <pc:chgData name="Jennifer Maldonado" userId="d3ccab28-4f62-4bd7-98c8-9b2d2a04b102" providerId="ADAL" clId="{33DF5AED-E10F-44FA-BB3D-68AE3BCCA4C6}" dt="2024-02-29T22:56:09.370" v="3244" actId="20577"/>
      <pc:docMkLst>
        <pc:docMk/>
      </pc:docMkLst>
      <pc:sldChg chg="addSp delSp modSp mod">
        <pc:chgData name="Jennifer Maldonado" userId="d3ccab28-4f62-4bd7-98c8-9b2d2a04b102" providerId="ADAL" clId="{33DF5AED-E10F-44FA-BB3D-68AE3BCCA4C6}" dt="2024-02-29T19:57:22.233" v="840" actId="33524"/>
        <pc:sldMkLst>
          <pc:docMk/>
          <pc:sldMk cId="154577625" sldId="256"/>
        </pc:sldMkLst>
        <pc:spChg chg="mod">
          <ac:chgData name="Jennifer Maldonado" userId="d3ccab28-4f62-4bd7-98c8-9b2d2a04b102" providerId="ADAL" clId="{33DF5AED-E10F-44FA-BB3D-68AE3BCCA4C6}" dt="2024-02-29T19:37:11.924" v="102" actId="20577"/>
          <ac:spMkLst>
            <pc:docMk/>
            <pc:sldMk cId="154577625" sldId="256"/>
            <ac:spMk id="3" creationId="{910F5774-CE69-5D25-F338-99FEFD67206A}"/>
          </ac:spMkLst>
        </pc:spChg>
        <pc:spChg chg="del">
          <ac:chgData name="Jennifer Maldonado" userId="d3ccab28-4f62-4bd7-98c8-9b2d2a04b102" providerId="ADAL" clId="{33DF5AED-E10F-44FA-BB3D-68AE3BCCA4C6}" dt="2024-02-29T19:56:48.129" v="814" actId="478"/>
          <ac:spMkLst>
            <pc:docMk/>
            <pc:sldMk cId="154577625" sldId="256"/>
            <ac:spMk id="4" creationId="{7236DDA1-BB00-AF57-CF3D-376E4051CBF3}"/>
          </ac:spMkLst>
        </pc:spChg>
        <pc:spChg chg="add del mod">
          <ac:chgData name="Jennifer Maldonado" userId="d3ccab28-4f62-4bd7-98c8-9b2d2a04b102" providerId="ADAL" clId="{33DF5AED-E10F-44FA-BB3D-68AE3BCCA4C6}" dt="2024-02-29T19:57:22.233" v="840" actId="33524"/>
          <ac:spMkLst>
            <pc:docMk/>
            <pc:sldMk cId="154577625" sldId="256"/>
            <ac:spMk id="27" creationId="{A7CB47C0-1E7D-4882-91AB-573DDCA7C4F4}"/>
          </ac:spMkLst>
        </pc:spChg>
        <pc:picChg chg="mod">
          <ac:chgData name="Jennifer Maldonado" userId="d3ccab28-4f62-4bd7-98c8-9b2d2a04b102" providerId="ADAL" clId="{33DF5AED-E10F-44FA-BB3D-68AE3BCCA4C6}" dt="2024-02-29T19:24:28.770" v="0" actId="14826"/>
          <ac:picMkLst>
            <pc:docMk/>
            <pc:sldMk cId="154577625" sldId="256"/>
            <ac:picMk id="28" creationId="{4FE2F992-B739-FC40-60DA-BAB75A4BAFFC}"/>
          </ac:picMkLst>
        </pc:picChg>
        <pc:picChg chg="mod">
          <ac:chgData name="Jennifer Maldonado" userId="d3ccab28-4f62-4bd7-98c8-9b2d2a04b102" providerId="ADAL" clId="{33DF5AED-E10F-44FA-BB3D-68AE3BCCA4C6}" dt="2024-02-29T19:31:46.885" v="3" actId="14826"/>
          <ac:picMkLst>
            <pc:docMk/>
            <pc:sldMk cId="154577625" sldId="256"/>
            <ac:picMk id="1030" creationId="{00000000-0000-0000-0000-000000000000}"/>
          </ac:picMkLst>
        </pc:picChg>
      </pc:sldChg>
      <pc:sldChg chg="modSp mod">
        <pc:chgData name="Jennifer Maldonado" userId="d3ccab28-4f62-4bd7-98c8-9b2d2a04b102" providerId="ADAL" clId="{33DF5AED-E10F-44FA-BB3D-68AE3BCCA4C6}" dt="2024-02-29T20:03:29.865" v="1127" actId="20577"/>
        <pc:sldMkLst>
          <pc:docMk/>
          <pc:sldMk cId="2898751763" sldId="781"/>
        </pc:sldMkLst>
        <pc:spChg chg="mod">
          <ac:chgData name="Jennifer Maldonado" userId="d3ccab28-4f62-4bd7-98c8-9b2d2a04b102" providerId="ADAL" clId="{33DF5AED-E10F-44FA-BB3D-68AE3BCCA4C6}" dt="2024-02-29T20:03:29.865" v="1127" actId="20577"/>
          <ac:spMkLst>
            <pc:docMk/>
            <pc:sldMk cId="2898751763" sldId="781"/>
            <ac:spMk id="9" creationId="{2DD619C4-3429-4A86-B22F-7E0E474AB761}"/>
          </ac:spMkLst>
        </pc:spChg>
        <pc:picChg chg="mod">
          <ac:chgData name="Jennifer Maldonado" userId="d3ccab28-4f62-4bd7-98c8-9b2d2a04b102" providerId="ADAL" clId="{33DF5AED-E10F-44FA-BB3D-68AE3BCCA4C6}" dt="2024-02-29T19:37:50.607" v="105" actId="14826"/>
          <ac:picMkLst>
            <pc:docMk/>
            <pc:sldMk cId="2898751763" sldId="781"/>
            <ac:picMk id="5" creationId="{560E1164-7A7F-F1C2-8839-DD5B399F6064}"/>
          </ac:picMkLst>
        </pc:picChg>
      </pc:sldChg>
      <pc:sldChg chg="addSp delSp modSp mod delCm">
        <pc:chgData name="Jennifer Maldonado" userId="d3ccab28-4f62-4bd7-98c8-9b2d2a04b102" providerId="ADAL" clId="{33DF5AED-E10F-44FA-BB3D-68AE3BCCA4C6}" dt="2024-02-29T20:53:35.054" v="1413" actId="20577"/>
        <pc:sldMkLst>
          <pc:docMk/>
          <pc:sldMk cId="3437709477" sldId="789"/>
        </pc:sldMkLst>
        <pc:spChg chg="mod">
          <ac:chgData name="Jennifer Maldonado" userId="d3ccab28-4f62-4bd7-98c8-9b2d2a04b102" providerId="ADAL" clId="{33DF5AED-E10F-44FA-BB3D-68AE3BCCA4C6}" dt="2024-02-29T20:14:03.685" v="1150" actId="6549"/>
          <ac:spMkLst>
            <pc:docMk/>
            <pc:sldMk cId="3437709477" sldId="789"/>
            <ac:spMk id="2" creationId="{7F235E92-FF02-47AF-89B4-4425E2967951}"/>
          </ac:spMkLst>
        </pc:spChg>
        <pc:spChg chg="mod">
          <ac:chgData name="Jennifer Maldonado" userId="d3ccab28-4f62-4bd7-98c8-9b2d2a04b102" providerId="ADAL" clId="{33DF5AED-E10F-44FA-BB3D-68AE3BCCA4C6}" dt="2024-02-29T20:53:35.054" v="1413" actId="20577"/>
          <ac:spMkLst>
            <pc:docMk/>
            <pc:sldMk cId="3437709477" sldId="789"/>
            <ac:spMk id="16" creationId="{2FA23187-3AFE-7695-B1B6-2953059E1C42}"/>
          </ac:spMkLst>
        </pc:spChg>
        <pc:graphicFrameChg chg="modGraphic">
          <ac:chgData name="Jennifer Maldonado" userId="d3ccab28-4f62-4bd7-98c8-9b2d2a04b102" providerId="ADAL" clId="{33DF5AED-E10F-44FA-BB3D-68AE3BCCA4C6}" dt="2024-02-29T19:45:02.476" v="335" actId="20577"/>
          <ac:graphicFrameMkLst>
            <pc:docMk/>
            <pc:sldMk cId="3437709477" sldId="789"/>
            <ac:graphicFrameMk id="4" creationId="{422B5B01-766A-A3DE-30AF-FCCC9DD461DC}"/>
          </ac:graphicFrameMkLst>
        </pc:graphicFrameChg>
        <pc:graphicFrameChg chg="add del mod modGraphic">
          <ac:chgData name="Jennifer Maldonado" userId="d3ccab28-4f62-4bd7-98c8-9b2d2a04b102" providerId="ADAL" clId="{33DF5AED-E10F-44FA-BB3D-68AE3BCCA4C6}" dt="2024-02-29T19:50:15.860" v="430" actId="3680"/>
          <ac:graphicFrameMkLst>
            <pc:docMk/>
            <pc:sldMk cId="3437709477" sldId="789"/>
            <ac:graphicFrameMk id="5" creationId="{F8C4FCC5-C5D2-55AD-992F-A240022F3057}"/>
          </ac:graphicFrameMkLst>
        </pc:graphicFrameChg>
        <pc:picChg chg="mod">
          <ac:chgData name="Jennifer Maldonado" userId="d3ccab28-4f62-4bd7-98c8-9b2d2a04b102" providerId="ADAL" clId="{33DF5AED-E10F-44FA-BB3D-68AE3BCCA4C6}" dt="2024-02-29T19:38:52.745" v="116" actId="14826"/>
          <ac:picMkLst>
            <pc:docMk/>
            <pc:sldMk cId="3437709477" sldId="789"/>
            <ac:picMk id="11" creationId="{F1BB7B26-9586-6F6E-5A61-110D6ECE3D9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ifer Maldonado" userId="d3ccab28-4f62-4bd7-98c8-9b2d2a04b102" providerId="ADAL" clId="{33DF5AED-E10F-44FA-BB3D-68AE3BCCA4C6}" dt="2024-02-29T20:26:46.700" v="1296"/>
              <pc2:cmMkLst xmlns:pc2="http://schemas.microsoft.com/office/powerpoint/2019/9/main/command">
                <pc:docMk/>
                <pc:sldMk cId="3437709477" sldId="789"/>
                <pc2:cmMk id="{D41AAA98-A18E-4F6F-B0CE-66CE6F46E1C4}"/>
              </pc2:cmMkLst>
            </pc226:cmChg>
          </p:ext>
        </pc:extLst>
      </pc:sldChg>
      <pc:sldChg chg="modSp mod">
        <pc:chgData name="Jennifer Maldonado" userId="d3ccab28-4f62-4bd7-98c8-9b2d2a04b102" providerId="ADAL" clId="{33DF5AED-E10F-44FA-BB3D-68AE3BCCA4C6}" dt="2024-02-29T20:25:11.696" v="1294" actId="1076"/>
        <pc:sldMkLst>
          <pc:docMk/>
          <pc:sldMk cId="1097060020" sldId="794"/>
        </pc:sldMkLst>
        <pc:spChg chg="mod">
          <ac:chgData name="Jennifer Maldonado" userId="d3ccab28-4f62-4bd7-98c8-9b2d2a04b102" providerId="ADAL" clId="{33DF5AED-E10F-44FA-BB3D-68AE3BCCA4C6}" dt="2024-02-29T20:25:11.696" v="1294" actId="1076"/>
          <ac:spMkLst>
            <pc:docMk/>
            <pc:sldMk cId="1097060020" sldId="794"/>
            <ac:spMk id="6" creationId="{EFF27AD9-3454-4EE0-AD23-B4C7F34F8D3A}"/>
          </ac:spMkLst>
        </pc:spChg>
        <pc:picChg chg="mod">
          <ac:chgData name="Jennifer Maldonado" userId="d3ccab28-4f62-4bd7-98c8-9b2d2a04b102" providerId="ADAL" clId="{33DF5AED-E10F-44FA-BB3D-68AE3BCCA4C6}" dt="2024-02-29T19:37:45.773" v="104" actId="14826"/>
          <ac:picMkLst>
            <pc:docMk/>
            <pc:sldMk cId="1097060020" sldId="794"/>
            <ac:picMk id="5" creationId="{80636BF1-6EA6-6FAD-11BA-7A388CE4B166}"/>
          </ac:picMkLst>
        </pc:picChg>
      </pc:sldChg>
      <pc:sldChg chg="modSp del delCm">
        <pc:chgData name="Jennifer Maldonado" userId="d3ccab28-4f62-4bd7-98c8-9b2d2a04b102" providerId="ADAL" clId="{33DF5AED-E10F-44FA-BB3D-68AE3BCCA4C6}" dt="2024-02-29T21:53:57.099" v="2604" actId="2696"/>
        <pc:sldMkLst>
          <pc:docMk/>
          <pc:sldMk cId="3317879832" sldId="797"/>
        </pc:sldMkLst>
        <pc:picChg chg="mod">
          <ac:chgData name="Jennifer Maldonado" userId="d3ccab28-4f62-4bd7-98c8-9b2d2a04b102" providerId="ADAL" clId="{33DF5AED-E10F-44FA-BB3D-68AE3BCCA4C6}" dt="2024-02-29T19:38:15.001" v="109" actId="14826"/>
          <ac:picMkLst>
            <pc:docMk/>
            <pc:sldMk cId="3317879832" sldId="797"/>
            <ac:picMk id="5" creationId="{87F9E1E7-C9F9-D73F-F81E-7C708B1819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ifer Maldonado" userId="d3ccab28-4f62-4bd7-98c8-9b2d2a04b102" providerId="ADAL" clId="{33DF5AED-E10F-44FA-BB3D-68AE3BCCA4C6}" dt="2024-02-29T20:26:56.857" v="1298"/>
              <pc2:cmMkLst xmlns:pc2="http://schemas.microsoft.com/office/powerpoint/2019/9/main/command">
                <pc:docMk/>
                <pc:sldMk cId="3317879832" sldId="797"/>
                <pc2:cmMk id="{3382AC39-29AC-4A39-989D-C9AF14A77B6C}"/>
              </pc2:cmMkLst>
            </pc226:cmChg>
            <pc226:cmChg xmlns:pc226="http://schemas.microsoft.com/office/powerpoint/2022/06/main/command" chg="del">
              <pc226:chgData name="Jennifer Maldonado" userId="d3ccab28-4f62-4bd7-98c8-9b2d2a04b102" providerId="ADAL" clId="{33DF5AED-E10F-44FA-BB3D-68AE3BCCA4C6}" dt="2024-02-29T20:26:58.663" v="1299"/>
              <pc2:cmMkLst xmlns:pc2="http://schemas.microsoft.com/office/powerpoint/2019/9/main/command">
                <pc:docMk/>
                <pc:sldMk cId="3317879832" sldId="797"/>
                <pc2:cmMk id="{589ED49B-ECB2-4967-B6C5-17F921BE9C2D}"/>
              </pc2:cmMkLst>
            </pc226:cmChg>
          </p:ext>
        </pc:extLst>
      </pc:sldChg>
      <pc:sldChg chg="delSp modSp mod ord">
        <pc:chgData name="Jennifer Maldonado" userId="d3ccab28-4f62-4bd7-98c8-9b2d2a04b102" providerId="ADAL" clId="{33DF5AED-E10F-44FA-BB3D-68AE3BCCA4C6}" dt="2024-02-29T20:10:45.112" v="1148" actId="1076"/>
        <pc:sldMkLst>
          <pc:docMk/>
          <pc:sldMk cId="664624298" sldId="799"/>
        </pc:sldMkLst>
        <pc:spChg chg="mod">
          <ac:chgData name="Jennifer Maldonado" userId="d3ccab28-4f62-4bd7-98c8-9b2d2a04b102" providerId="ADAL" clId="{33DF5AED-E10F-44FA-BB3D-68AE3BCCA4C6}" dt="2024-02-29T20:04:23.681" v="1133" actId="1076"/>
          <ac:spMkLst>
            <pc:docMk/>
            <pc:sldMk cId="664624298" sldId="799"/>
            <ac:spMk id="6" creationId="{FF5DA4C1-D434-C1C3-99A2-5F554CF00E15}"/>
          </ac:spMkLst>
        </pc:spChg>
        <pc:spChg chg="mod">
          <ac:chgData name="Jennifer Maldonado" userId="d3ccab28-4f62-4bd7-98c8-9b2d2a04b102" providerId="ADAL" clId="{33DF5AED-E10F-44FA-BB3D-68AE3BCCA4C6}" dt="2024-02-29T20:07:51.515" v="1141" actId="207"/>
          <ac:spMkLst>
            <pc:docMk/>
            <pc:sldMk cId="664624298" sldId="799"/>
            <ac:spMk id="7" creationId="{E105E8B0-8286-D430-7890-B8F65ADEEF8C}"/>
          </ac:spMkLst>
        </pc:spChg>
        <pc:spChg chg="mod">
          <ac:chgData name="Jennifer Maldonado" userId="d3ccab28-4f62-4bd7-98c8-9b2d2a04b102" providerId="ADAL" clId="{33DF5AED-E10F-44FA-BB3D-68AE3BCCA4C6}" dt="2024-02-29T20:09:33.320" v="1146" actId="208"/>
          <ac:spMkLst>
            <pc:docMk/>
            <pc:sldMk cId="664624298" sldId="799"/>
            <ac:spMk id="8" creationId="{55AD4FBC-F405-EA75-19F6-594BC054B497}"/>
          </ac:spMkLst>
        </pc:spChg>
        <pc:spChg chg="del mod">
          <ac:chgData name="Jennifer Maldonado" userId="d3ccab28-4f62-4bd7-98c8-9b2d2a04b102" providerId="ADAL" clId="{33DF5AED-E10F-44FA-BB3D-68AE3BCCA4C6}" dt="2024-02-29T20:04:59.130" v="1140" actId="478"/>
          <ac:spMkLst>
            <pc:docMk/>
            <pc:sldMk cId="664624298" sldId="799"/>
            <ac:spMk id="19" creationId="{D1814C28-52D5-DDC6-A3AE-36B324832052}"/>
          </ac:spMkLst>
        </pc:spChg>
        <pc:spChg chg="del">
          <ac:chgData name="Jennifer Maldonado" userId="d3ccab28-4f62-4bd7-98c8-9b2d2a04b102" providerId="ADAL" clId="{33DF5AED-E10F-44FA-BB3D-68AE3BCCA4C6}" dt="2024-02-29T20:04:52.043" v="1137" actId="478"/>
          <ac:spMkLst>
            <pc:docMk/>
            <pc:sldMk cId="664624298" sldId="799"/>
            <ac:spMk id="20" creationId="{930EB900-A9B3-053B-4AC1-8EFE350AF70C}"/>
          </ac:spMkLst>
        </pc:spChg>
        <pc:spChg chg="mod">
          <ac:chgData name="Jennifer Maldonado" userId="d3ccab28-4f62-4bd7-98c8-9b2d2a04b102" providerId="ADAL" clId="{33DF5AED-E10F-44FA-BB3D-68AE3BCCA4C6}" dt="2024-02-29T20:10:45.112" v="1148" actId="1076"/>
          <ac:spMkLst>
            <pc:docMk/>
            <pc:sldMk cId="664624298" sldId="799"/>
            <ac:spMk id="21" creationId="{ED354303-6BCB-B3C3-E9EF-3FDD09D0CC8B}"/>
          </ac:spMkLst>
        </pc:spChg>
        <pc:spChg chg="del">
          <ac:chgData name="Jennifer Maldonado" userId="d3ccab28-4f62-4bd7-98c8-9b2d2a04b102" providerId="ADAL" clId="{33DF5AED-E10F-44FA-BB3D-68AE3BCCA4C6}" dt="2024-02-29T20:04:54.649" v="1138" actId="478"/>
          <ac:spMkLst>
            <pc:docMk/>
            <pc:sldMk cId="664624298" sldId="799"/>
            <ac:spMk id="22" creationId="{2B431667-F514-1FC7-2611-3BE1A020DD63}"/>
          </ac:spMkLst>
        </pc:spChg>
        <pc:picChg chg="mod">
          <ac:chgData name="Jennifer Maldonado" userId="d3ccab28-4f62-4bd7-98c8-9b2d2a04b102" providerId="ADAL" clId="{33DF5AED-E10F-44FA-BB3D-68AE3BCCA4C6}" dt="2024-02-29T19:38:08.589" v="108" actId="14826"/>
          <ac:picMkLst>
            <pc:docMk/>
            <pc:sldMk cId="664624298" sldId="799"/>
            <ac:picMk id="2" creationId="{F9149DA4-1F35-BB18-8074-E0008E7B4A90}"/>
          </ac:picMkLst>
        </pc:picChg>
        <pc:picChg chg="mod">
          <ac:chgData name="Jennifer Maldonado" userId="d3ccab28-4f62-4bd7-98c8-9b2d2a04b102" providerId="ADAL" clId="{33DF5AED-E10F-44FA-BB3D-68AE3BCCA4C6}" dt="2024-02-29T20:04:35.475" v="1136" actId="14826"/>
          <ac:picMkLst>
            <pc:docMk/>
            <pc:sldMk cId="664624298" sldId="799"/>
            <ac:picMk id="3" creationId="{EA8770BA-EA9B-7A14-A0B6-08A10DB26536}"/>
          </ac:picMkLst>
        </pc:picChg>
      </pc:sldChg>
      <pc:sldChg chg="modSp del">
        <pc:chgData name="Jennifer Maldonado" userId="d3ccab28-4f62-4bd7-98c8-9b2d2a04b102" providerId="ADAL" clId="{33DF5AED-E10F-44FA-BB3D-68AE3BCCA4C6}" dt="2024-02-29T20:33:20.874" v="1300" actId="2696"/>
        <pc:sldMkLst>
          <pc:docMk/>
          <pc:sldMk cId="1701246768" sldId="800"/>
        </pc:sldMkLst>
        <pc:picChg chg="mod">
          <ac:chgData name="Jennifer Maldonado" userId="d3ccab28-4f62-4bd7-98c8-9b2d2a04b102" providerId="ADAL" clId="{33DF5AED-E10F-44FA-BB3D-68AE3BCCA4C6}" dt="2024-02-29T19:37:56.639" v="106" actId="14826"/>
          <ac:picMkLst>
            <pc:docMk/>
            <pc:sldMk cId="1701246768" sldId="800"/>
            <ac:picMk id="7" creationId="{15D371EF-6ED0-188E-12CC-1604A6F0FC9B}"/>
          </ac:picMkLst>
        </pc:picChg>
      </pc:sldChg>
      <pc:sldChg chg="addSp delSp modSp del mod delCm">
        <pc:chgData name="Jennifer Maldonado" userId="d3ccab28-4f62-4bd7-98c8-9b2d2a04b102" providerId="ADAL" clId="{33DF5AED-E10F-44FA-BB3D-68AE3BCCA4C6}" dt="2024-02-29T21:53:32.877" v="2603" actId="2696"/>
        <pc:sldMkLst>
          <pc:docMk/>
          <pc:sldMk cId="3417579719" sldId="802"/>
        </pc:sldMkLst>
        <pc:spChg chg="mod">
          <ac:chgData name="Jennifer Maldonado" userId="d3ccab28-4f62-4bd7-98c8-9b2d2a04b102" providerId="ADAL" clId="{33DF5AED-E10F-44FA-BB3D-68AE3BCCA4C6}" dt="2024-02-29T20:34:17.721" v="1301"/>
          <ac:spMkLst>
            <pc:docMk/>
            <pc:sldMk cId="3417579719" sldId="802"/>
            <ac:spMk id="2" creationId="{7F235E92-FF02-47AF-89B4-4425E2967951}"/>
          </ac:spMkLst>
        </pc:spChg>
        <pc:spChg chg="del">
          <ac:chgData name="Jennifer Maldonado" userId="d3ccab28-4f62-4bd7-98c8-9b2d2a04b102" providerId="ADAL" clId="{33DF5AED-E10F-44FA-BB3D-68AE3BCCA4C6}" dt="2024-02-29T20:34:42.552" v="1305" actId="478"/>
          <ac:spMkLst>
            <pc:docMk/>
            <pc:sldMk cId="3417579719" sldId="802"/>
            <ac:spMk id="4" creationId="{DC33EBE1-85C1-A67F-8447-BE7CF5176E19}"/>
          </ac:spMkLst>
        </pc:spChg>
        <pc:spChg chg="mod">
          <ac:chgData name="Jennifer Maldonado" userId="d3ccab28-4f62-4bd7-98c8-9b2d2a04b102" providerId="ADAL" clId="{33DF5AED-E10F-44FA-BB3D-68AE3BCCA4C6}" dt="2024-02-29T20:45:25.157" v="1387" actId="20577"/>
          <ac:spMkLst>
            <pc:docMk/>
            <pc:sldMk cId="3417579719" sldId="802"/>
            <ac:spMk id="10" creationId="{632B6FE0-E156-44B3-B5D4-3DADB560B9B6}"/>
          </ac:spMkLst>
        </pc:spChg>
        <pc:spChg chg="mod">
          <ac:chgData name="Jennifer Maldonado" userId="d3ccab28-4f62-4bd7-98c8-9b2d2a04b102" providerId="ADAL" clId="{33DF5AED-E10F-44FA-BB3D-68AE3BCCA4C6}" dt="2024-02-29T20:45:27.055" v="1392" actId="20577"/>
          <ac:spMkLst>
            <pc:docMk/>
            <pc:sldMk cId="3417579719" sldId="802"/>
            <ac:spMk id="35" creationId="{15AADC65-6386-4002-8BCB-F7E4A953D468}"/>
          </ac:spMkLst>
        </pc:spChg>
        <pc:spChg chg="add del">
          <ac:chgData name="Jennifer Maldonado" userId="d3ccab28-4f62-4bd7-98c8-9b2d2a04b102" providerId="ADAL" clId="{33DF5AED-E10F-44FA-BB3D-68AE3BCCA4C6}" dt="2024-02-29T20:45:32.977" v="1405" actId="478"/>
          <ac:spMkLst>
            <pc:docMk/>
            <pc:sldMk cId="3417579719" sldId="802"/>
            <ac:spMk id="47" creationId="{D3C6591B-18C6-466D-AA87-87A86E4BC1BF}"/>
          </ac:spMkLst>
        </pc:spChg>
        <pc:spChg chg="add del">
          <ac:chgData name="Jennifer Maldonado" userId="d3ccab28-4f62-4bd7-98c8-9b2d2a04b102" providerId="ADAL" clId="{33DF5AED-E10F-44FA-BB3D-68AE3BCCA4C6}" dt="2024-02-29T20:45:32.222" v="1402" actId="478"/>
          <ac:spMkLst>
            <pc:docMk/>
            <pc:sldMk cId="3417579719" sldId="802"/>
            <ac:spMk id="51" creationId="{88C39972-0319-4054-8693-6701727F4323}"/>
          </ac:spMkLst>
        </pc:spChg>
        <pc:spChg chg="add del">
          <ac:chgData name="Jennifer Maldonado" userId="d3ccab28-4f62-4bd7-98c8-9b2d2a04b102" providerId="ADAL" clId="{33DF5AED-E10F-44FA-BB3D-68AE3BCCA4C6}" dt="2024-02-29T20:45:32.732" v="1404" actId="478"/>
          <ac:spMkLst>
            <pc:docMk/>
            <pc:sldMk cId="3417579719" sldId="802"/>
            <ac:spMk id="64" creationId="{94F79FDF-FC6D-4C6D-B2D8-B1EEA2AE293B}"/>
          </ac:spMkLst>
        </pc:spChg>
        <pc:spChg chg="del">
          <ac:chgData name="Jennifer Maldonado" userId="d3ccab28-4f62-4bd7-98c8-9b2d2a04b102" providerId="ADAL" clId="{33DF5AED-E10F-44FA-BB3D-68AE3BCCA4C6}" dt="2024-02-29T20:34:35.460" v="1302" actId="478"/>
          <ac:spMkLst>
            <pc:docMk/>
            <pc:sldMk cId="3417579719" sldId="802"/>
            <ac:spMk id="83" creationId="{C1AD93F7-02E6-45C9-8009-6FAEA6CF635D}"/>
          </ac:spMkLst>
        </pc:spChg>
        <pc:spChg chg="del">
          <ac:chgData name="Jennifer Maldonado" userId="d3ccab28-4f62-4bd7-98c8-9b2d2a04b102" providerId="ADAL" clId="{33DF5AED-E10F-44FA-BB3D-68AE3BCCA4C6}" dt="2024-02-29T20:34:37.647" v="1303" actId="478"/>
          <ac:spMkLst>
            <pc:docMk/>
            <pc:sldMk cId="3417579719" sldId="802"/>
            <ac:spMk id="90" creationId="{2099C60D-E89B-44E0-B1B4-48CBD36786A8}"/>
          </ac:spMkLst>
        </pc:spChg>
        <pc:spChg chg="add del">
          <ac:chgData name="Jennifer Maldonado" userId="d3ccab28-4f62-4bd7-98c8-9b2d2a04b102" providerId="ADAL" clId="{33DF5AED-E10F-44FA-BB3D-68AE3BCCA4C6}" dt="2024-02-29T20:45:31.013" v="1400" actId="478"/>
          <ac:spMkLst>
            <pc:docMk/>
            <pc:sldMk cId="3417579719" sldId="802"/>
            <ac:spMk id="109" creationId="{3D4B0C53-BC06-4828-85B3-BBD28FE14384}"/>
          </ac:spMkLst>
        </pc:spChg>
        <pc:spChg chg="add del">
          <ac:chgData name="Jennifer Maldonado" userId="d3ccab28-4f62-4bd7-98c8-9b2d2a04b102" providerId="ADAL" clId="{33DF5AED-E10F-44FA-BB3D-68AE3BCCA4C6}" dt="2024-02-29T20:45:31.832" v="1401" actId="478"/>
          <ac:spMkLst>
            <pc:docMk/>
            <pc:sldMk cId="3417579719" sldId="802"/>
            <ac:spMk id="110" creationId="{13188973-43CD-4FFD-9913-E745D5C53128}"/>
          </ac:spMkLst>
        </pc:spChg>
        <pc:grpChg chg="del">
          <ac:chgData name="Jennifer Maldonado" userId="d3ccab28-4f62-4bd7-98c8-9b2d2a04b102" providerId="ADAL" clId="{33DF5AED-E10F-44FA-BB3D-68AE3BCCA4C6}" dt="2024-02-29T20:34:39.138" v="1304" actId="478"/>
          <ac:grpSpMkLst>
            <pc:docMk/>
            <pc:sldMk cId="3417579719" sldId="802"/>
            <ac:grpSpMk id="5" creationId="{4A9FC600-0CD1-05DD-AF27-054D8DC38BD0}"/>
          </ac:grpSpMkLst>
        </pc:grpChg>
        <pc:grpChg chg="mod">
          <ac:chgData name="Jennifer Maldonado" userId="d3ccab28-4f62-4bd7-98c8-9b2d2a04b102" providerId="ADAL" clId="{33DF5AED-E10F-44FA-BB3D-68AE3BCCA4C6}" dt="2024-02-29T20:45:28.294" v="1395" actId="1076"/>
          <ac:grpSpMkLst>
            <pc:docMk/>
            <pc:sldMk cId="3417579719" sldId="802"/>
            <ac:grpSpMk id="6" creationId="{D617BBBB-283C-4DD7-A2BA-C40906315AB6}"/>
          </ac:grpSpMkLst>
        </pc:grpChg>
        <pc:grpChg chg="mod">
          <ac:chgData name="Jennifer Maldonado" userId="d3ccab28-4f62-4bd7-98c8-9b2d2a04b102" providerId="ADAL" clId="{33DF5AED-E10F-44FA-BB3D-68AE3BCCA4C6}" dt="2024-02-29T20:45:28.637" v="1396" actId="1076"/>
          <ac:grpSpMkLst>
            <pc:docMk/>
            <pc:sldMk cId="3417579719" sldId="802"/>
            <ac:grpSpMk id="9" creationId="{B6243F7D-FE68-4CB5-A109-B64F690CDC8D}"/>
          </ac:grpSpMkLst>
        </pc:grpChg>
        <pc:grpChg chg="add del">
          <ac:chgData name="Jennifer Maldonado" userId="d3ccab28-4f62-4bd7-98c8-9b2d2a04b102" providerId="ADAL" clId="{33DF5AED-E10F-44FA-BB3D-68AE3BCCA4C6}" dt="2024-02-29T20:45:29.529" v="1398" actId="478"/>
          <ac:grpSpMkLst>
            <pc:docMk/>
            <pc:sldMk cId="3417579719" sldId="802"/>
            <ac:grpSpMk id="24" creationId="{D2371A6B-B3A1-4A8B-BD4C-15DB7AABD1D1}"/>
          </ac:grpSpMkLst>
        </pc:grpChg>
        <pc:grpChg chg="add del">
          <ac:chgData name="Jennifer Maldonado" userId="d3ccab28-4f62-4bd7-98c8-9b2d2a04b102" providerId="ADAL" clId="{33DF5AED-E10F-44FA-BB3D-68AE3BCCA4C6}" dt="2024-02-29T20:45:29.064" v="1397" actId="478"/>
          <ac:grpSpMkLst>
            <pc:docMk/>
            <pc:sldMk cId="3417579719" sldId="802"/>
            <ac:grpSpMk id="25" creationId="{3E3A8492-AB10-1617-1283-011DE0BEDB5C}"/>
          </ac:grpSpMkLst>
        </pc:grpChg>
        <pc:grpChg chg="mod">
          <ac:chgData name="Jennifer Maldonado" userId="d3ccab28-4f62-4bd7-98c8-9b2d2a04b102" providerId="ADAL" clId="{33DF5AED-E10F-44FA-BB3D-68AE3BCCA4C6}" dt="2024-02-29T20:45:27.347" v="1393" actId="1076"/>
          <ac:grpSpMkLst>
            <pc:docMk/>
            <pc:sldMk cId="3417579719" sldId="802"/>
            <ac:grpSpMk id="30" creationId="{B0956510-1724-4B66-A652-78A0F5F986FC}"/>
          </ac:grpSpMkLst>
        </pc:grpChg>
        <pc:grpChg chg="add del">
          <ac:chgData name="Jennifer Maldonado" userId="d3ccab28-4f62-4bd7-98c8-9b2d2a04b102" providerId="ADAL" clId="{33DF5AED-E10F-44FA-BB3D-68AE3BCCA4C6}" dt="2024-02-29T20:45:29.835" v="1399" actId="478"/>
          <ac:grpSpMkLst>
            <pc:docMk/>
            <pc:sldMk cId="3417579719" sldId="802"/>
            <ac:grpSpMk id="40" creationId="{1FC0536B-991B-478C-8FB4-3FD795ACB633}"/>
          </ac:grpSpMkLst>
        </pc:grpChg>
        <pc:grpChg chg="add del">
          <ac:chgData name="Jennifer Maldonado" userId="d3ccab28-4f62-4bd7-98c8-9b2d2a04b102" providerId="ADAL" clId="{33DF5AED-E10F-44FA-BB3D-68AE3BCCA4C6}" dt="2024-02-29T20:45:32.494" v="1403" actId="478"/>
          <ac:grpSpMkLst>
            <pc:docMk/>
            <pc:sldMk cId="3417579719" sldId="802"/>
            <ac:grpSpMk id="50" creationId="{3DFDB37D-18A6-738B-A096-4859015DDA18}"/>
          </ac:grpSpMkLst>
        </pc:grpChg>
        <pc:picChg chg="mod">
          <ac:chgData name="Jennifer Maldonado" userId="d3ccab28-4f62-4bd7-98c8-9b2d2a04b102" providerId="ADAL" clId="{33DF5AED-E10F-44FA-BB3D-68AE3BCCA4C6}" dt="2024-02-29T19:38:03.347" v="107" actId="14826"/>
          <ac:picMkLst>
            <pc:docMk/>
            <pc:sldMk cId="3417579719" sldId="802"/>
            <ac:picMk id="45" creationId="{9977DEB3-0627-1509-D45A-F01CBF5CF58A}"/>
          </ac:picMkLst>
        </pc:picChg>
        <pc:cxnChg chg="mod">
          <ac:chgData name="Jennifer Maldonado" userId="d3ccab28-4f62-4bd7-98c8-9b2d2a04b102" providerId="ADAL" clId="{33DF5AED-E10F-44FA-BB3D-68AE3BCCA4C6}" dt="2024-02-29T20:34:39.138" v="1304" actId="478"/>
          <ac:cxnSpMkLst>
            <pc:docMk/>
            <pc:sldMk cId="3417579719" sldId="802"/>
            <ac:cxnSpMk id="85" creationId="{7D4E5876-6C22-484B-B2DF-0EB91B3A0BAD}"/>
          </ac:cxnSpMkLst>
        </pc:cxnChg>
        <pc:cxnChg chg="mod">
          <ac:chgData name="Jennifer Maldonado" userId="d3ccab28-4f62-4bd7-98c8-9b2d2a04b102" providerId="ADAL" clId="{33DF5AED-E10F-44FA-BB3D-68AE3BCCA4C6}" dt="2024-02-29T20:34:39.138" v="1304" actId="478"/>
          <ac:cxnSpMkLst>
            <pc:docMk/>
            <pc:sldMk cId="3417579719" sldId="802"/>
            <ac:cxnSpMk id="87" creationId="{B756D1C1-5F1B-4899-8C6A-A8F10C01C70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ifer Maldonado" userId="d3ccab28-4f62-4bd7-98c8-9b2d2a04b102" providerId="ADAL" clId="{33DF5AED-E10F-44FA-BB3D-68AE3BCCA4C6}" dt="2024-02-29T20:26:52.688" v="1297"/>
              <pc2:cmMkLst xmlns:pc2="http://schemas.microsoft.com/office/powerpoint/2019/9/main/command">
                <pc:docMk/>
                <pc:sldMk cId="3417579719" sldId="802"/>
                <pc2:cmMk id="{80C390F7-30BC-45C7-AD37-8D538DB461B2}"/>
              </pc2:cmMkLst>
            </pc226:cmChg>
          </p:ext>
        </pc:extLst>
      </pc:sldChg>
      <pc:sldChg chg="modSp mod">
        <pc:chgData name="Jennifer Maldonado" userId="d3ccab28-4f62-4bd7-98c8-9b2d2a04b102" providerId="ADAL" clId="{33DF5AED-E10F-44FA-BB3D-68AE3BCCA4C6}" dt="2024-02-29T20:02:42.352" v="1094" actId="20578"/>
        <pc:sldMkLst>
          <pc:docMk/>
          <pc:sldMk cId="3630841645" sldId="803"/>
        </pc:sldMkLst>
        <pc:spChg chg="mod">
          <ac:chgData name="Jennifer Maldonado" userId="d3ccab28-4f62-4bd7-98c8-9b2d2a04b102" providerId="ADAL" clId="{33DF5AED-E10F-44FA-BB3D-68AE3BCCA4C6}" dt="2024-02-29T20:02:42.352" v="1094" actId="20578"/>
          <ac:spMkLst>
            <pc:docMk/>
            <pc:sldMk cId="3630841645" sldId="803"/>
            <ac:spMk id="6" creationId="{9EDB1ECE-D948-4A6F-8812-4955BBCE3D5F}"/>
          </ac:spMkLst>
        </pc:spChg>
        <pc:picChg chg="mod">
          <ac:chgData name="Jennifer Maldonado" userId="d3ccab28-4f62-4bd7-98c8-9b2d2a04b102" providerId="ADAL" clId="{33DF5AED-E10F-44FA-BB3D-68AE3BCCA4C6}" dt="2024-02-29T19:37:39.204" v="103" actId="14826"/>
          <ac:picMkLst>
            <pc:docMk/>
            <pc:sldMk cId="3630841645" sldId="803"/>
            <ac:picMk id="5" creationId="{81E2019A-EBEC-8FE1-2C00-023C890EEA85}"/>
          </ac:picMkLst>
        </pc:picChg>
      </pc:sldChg>
      <pc:sldChg chg="modSp mod addCm">
        <pc:chgData name="Jennifer Maldonado" userId="d3ccab28-4f62-4bd7-98c8-9b2d2a04b102" providerId="ADAL" clId="{33DF5AED-E10F-44FA-BB3D-68AE3BCCA4C6}" dt="2024-02-29T22:53:39.375" v="3230"/>
        <pc:sldMkLst>
          <pc:docMk/>
          <pc:sldMk cId="4135692705" sldId="804"/>
        </pc:sldMkLst>
        <pc:spChg chg="mod">
          <ac:chgData name="Jennifer Maldonado" userId="d3ccab28-4f62-4bd7-98c8-9b2d2a04b102" providerId="ADAL" clId="{33DF5AED-E10F-44FA-BB3D-68AE3BCCA4C6}" dt="2024-02-29T21:12:57.115" v="1479" actId="20577"/>
          <ac:spMkLst>
            <pc:docMk/>
            <pc:sldMk cId="4135692705" sldId="804"/>
            <ac:spMk id="6" creationId="{EFF27AD9-3454-4EE0-AD23-B4C7F34F8D3A}"/>
          </ac:spMkLst>
        </pc:spChg>
        <pc:picChg chg="mod">
          <ac:chgData name="Jennifer Maldonado" userId="d3ccab28-4f62-4bd7-98c8-9b2d2a04b102" providerId="ADAL" clId="{33DF5AED-E10F-44FA-BB3D-68AE3BCCA4C6}" dt="2024-02-29T19:38:27.425" v="111" actId="14826"/>
          <ac:picMkLst>
            <pc:docMk/>
            <pc:sldMk cId="4135692705" sldId="804"/>
            <ac:picMk id="5" creationId="{87F9E1E7-C9F9-D73F-F81E-7C708B1819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nifer Maldonado" userId="d3ccab28-4f62-4bd7-98c8-9b2d2a04b102" providerId="ADAL" clId="{33DF5AED-E10F-44FA-BB3D-68AE3BCCA4C6}" dt="2024-02-29T22:53:39.375" v="3230"/>
              <pc2:cmMkLst xmlns:pc2="http://schemas.microsoft.com/office/powerpoint/2019/9/main/command">
                <pc:docMk/>
                <pc:sldMk cId="4135692705" sldId="804"/>
                <pc2:cmMk id="{E94EA272-8E5B-4198-BCAD-624C518D941F}"/>
              </pc2:cmMkLst>
            </pc226:cmChg>
          </p:ext>
        </pc:extLst>
      </pc:sldChg>
      <pc:sldChg chg="modSp del mod">
        <pc:chgData name="Jennifer Maldonado" userId="d3ccab28-4f62-4bd7-98c8-9b2d2a04b102" providerId="ADAL" clId="{33DF5AED-E10F-44FA-BB3D-68AE3BCCA4C6}" dt="2024-02-29T22:10:17.598" v="2608" actId="2696"/>
        <pc:sldMkLst>
          <pc:docMk/>
          <pc:sldMk cId="409682901" sldId="805"/>
        </pc:sldMkLst>
        <pc:spChg chg="mod">
          <ac:chgData name="Jennifer Maldonado" userId="d3ccab28-4f62-4bd7-98c8-9b2d2a04b102" providerId="ADAL" clId="{33DF5AED-E10F-44FA-BB3D-68AE3BCCA4C6}" dt="2024-02-29T22:09:48.977" v="2607" actId="1076"/>
          <ac:spMkLst>
            <pc:docMk/>
            <pc:sldMk cId="409682901" sldId="805"/>
            <ac:spMk id="2" creationId="{7F235E92-FF02-47AF-89B4-4425E2967951}"/>
          </ac:spMkLst>
        </pc:spChg>
        <pc:spChg chg="mod">
          <ac:chgData name="Jennifer Maldonado" userId="d3ccab28-4f62-4bd7-98c8-9b2d2a04b102" providerId="ADAL" clId="{33DF5AED-E10F-44FA-BB3D-68AE3BCCA4C6}" dt="2024-02-29T20:58:45.844" v="1452" actId="113"/>
          <ac:spMkLst>
            <pc:docMk/>
            <pc:sldMk cId="409682901" sldId="805"/>
            <ac:spMk id="6" creationId="{EFF27AD9-3454-4EE0-AD23-B4C7F34F8D3A}"/>
          </ac:spMkLst>
        </pc:spChg>
        <pc:picChg chg="mod">
          <ac:chgData name="Jennifer Maldonado" userId="d3ccab28-4f62-4bd7-98c8-9b2d2a04b102" providerId="ADAL" clId="{33DF5AED-E10F-44FA-BB3D-68AE3BCCA4C6}" dt="2024-02-29T19:38:20.996" v="110" actId="14826"/>
          <ac:picMkLst>
            <pc:docMk/>
            <pc:sldMk cId="409682901" sldId="805"/>
            <ac:picMk id="5" creationId="{87F9E1E7-C9F9-D73F-F81E-7C708B181937}"/>
          </ac:picMkLst>
        </pc:picChg>
      </pc:sldChg>
      <pc:sldChg chg="addSp delSp modSp mod">
        <pc:chgData name="Jennifer Maldonado" userId="d3ccab28-4f62-4bd7-98c8-9b2d2a04b102" providerId="ADAL" clId="{33DF5AED-E10F-44FA-BB3D-68AE3BCCA4C6}" dt="2024-02-29T20:23:04.300" v="1292" actId="20577"/>
        <pc:sldMkLst>
          <pc:docMk/>
          <pc:sldMk cId="2996079370" sldId="806"/>
        </pc:sldMkLst>
        <pc:spChg chg="add mod">
          <ac:chgData name="Jennifer Maldonado" userId="d3ccab28-4f62-4bd7-98c8-9b2d2a04b102" providerId="ADAL" clId="{33DF5AED-E10F-44FA-BB3D-68AE3BCCA4C6}" dt="2024-02-29T20:22:16.436" v="1280" actId="1076"/>
          <ac:spMkLst>
            <pc:docMk/>
            <pc:sldMk cId="2996079370" sldId="806"/>
            <ac:spMk id="4" creationId="{EA6BE433-905D-DEC0-4AE9-D871456AA15D}"/>
          </ac:spMkLst>
        </pc:spChg>
        <pc:spChg chg="del">
          <ac:chgData name="Jennifer Maldonado" userId="d3ccab28-4f62-4bd7-98c8-9b2d2a04b102" providerId="ADAL" clId="{33DF5AED-E10F-44FA-BB3D-68AE3BCCA4C6}" dt="2024-02-29T20:17:12.601" v="1155" actId="478"/>
          <ac:spMkLst>
            <pc:docMk/>
            <pc:sldMk cId="2996079370" sldId="806"/>
            <ac:spMk id="7" creationId="{315B3DE8-484E-0D56-10EB-9F8FA10A7BCA}"/>
          </ac:spMkLst>
        </pc:spChg>
        <pc:graphicFrameChg chg="add mod modGraphic">
          <ac:chgData name="Jennifer Maldonado" userId="d3ccab28-4f62-4bd7-98c8-9b2d2a04b102" providerId="ADAL" clId="{33DF5AED-E10F-44FA-BB3D-68AE3BCCA4C6}" dt="2024-02-29T20:23:04.300" v="1292" actId="20577"/>
          <ac:graphicFrameMkLst>
            <pc:docMk/>
            <pc:sldMk cId="2996079370" sldId="806"/>
            <ac:graphicFrameMk id="6" creationId="{2BEAF603-5738-2494-7A9D-92C6D93E9714}"/>
          </ac:graphicFrameMkLst>
        </pc:graphicFrameChg>
        <pc:picChg chg="mod">
          <ac:chgData name="Jennifer Maldonado" userId="d3ccab28-4f62-4bd7-98c8-9b2d2a04b102" providerId="ADAL" clId="{33DF5AED-E10F-44FA-BB3D-68AE3BCCA4C6}" dt="2024-02-29T19:38:37.577" v="113" actId="14826"/>
          <ac:picMkLst>
            <pc:docMk/>
            <pc:sldMk cId="2996079370" sldId="806"/>
            <ac:picMk id="5" creationId="{87F9E1E7-C9F9-D73F-F81E-7C708B181937}"/>
          </ac:picMkLst>
        </pc:picChg>
      </pc:sldChg>
      <pc:sldChg chg="addSp delSp modSp del mod ord">
        <pc:chgData name="Jennifer Maldonado" userId="d3ccab28-4f62-4bd7-98c8-9b2d2a04b102" providerId="ADAL" clId="{33DF5AED-E10F-44FA-BB3D-68AE3BCCA4C6}" dt="2024-02-29T22:30:24.442" v="3130" actId="2696"/>
        <pc:sldMkLst>
          <pc:docMk/>
          <pc:sldMk cId="1222656756" sldId="807"/>
        </pc:sldMkLst>
        <pc:spChg chg="mod">
          <ac:chgData name="Jennifer Maldonado" userId="d3ccab28-4f62-4bd7-98c8-9b2d2a04b102" providerId="ADAL" clId="{33DF5AED-E10F-44FA-BB3D-68AE3BCCA4C6}" dt="2024-02-29T22:10:50.078" v="2635" actId="20577"/>
          <ac:spMkLst>
            <pc:docMk/>
            <pc:sldMk cId="1222656756" sldId="807"/>
            <ac:spMk id="2" creationId="{7F235E92-FF02-47AF-89B4-4425E2967951}"/>
          </ac:spMkLst>
        </pc:spChg>
        <pc:spChg chg="mod">
          <ac:chgData name="Jennifer Maldonado" userId="d3ccab28-4f62-4bd7-98c8-9b2d2a04b102" providerId="ADAL" clId="{33DF5AED-E10F-44FA-BB3D-68AE3BCCA4C6}" dt="2024-02-29T22:23:09.492" v="3040" actId="6549"/>
          <ac:spMkLst>
            <pc:docMk/>
            <pc:sldMk cId="1222656756" sldId="807"/>
            <ac:spMk id="4" creationId="{2CB44F50-AF93-AE9C-D9C3-310D43546BE2}"/>
          </ac:spMkLst>
        </pc:spChg>
        <pc:graphicFrameChg chg="add mod">
          <ac:chgData name="Jennifer Maldonado" userId="d3ccab28-4f62-4bd7-98c8-9b2d2a04b102" providerId="ADAL" clId="{33DF5AED-E10F-44FA-BB3D-68AE3BCCA4C6}" dt="2024-02-29T22:12:20.895" v="2643" actId="1076"/>
          <ac:graphicFrameMkLst>
            <pc:docMk/>
            <pc:sldMk cId="1222656756" sldId="807"/>
            <ac:graphicFrameMk id="6" creationId="{880AE412-DD3D-F279-CDC6-211878C4DFB3}"/>
          </ac:graphicFrameMkLst>
        </pc:graphicFrameChg>
        <pc:picChg chg="mod">
          <ac:chgData name="Jennifer Maldonado" userId="d3ccab28-4f62-4bd7-98c8-9b2d2a04b102" providerId="ADAL" clId="{33DF5AED-E10F-44FA-BB3D-68AE3BCCA4C6}" dt="2024-02-29T19:38:42.994" v="114" actId="14826"/>
          <ac:picMkLst>
            <pc:docMk/>
            <pc:sldMk cId="1222656756" sldId="807"/>
            <ac:picMk id="5" creationId="{87F9E1E7-C9F9-D73F-F81E-7C708B181937}"/>
          </ac:picMkLst>
        </pc:picChg>
        <pc:picChg chg="add del mod">
          <ac:chgData name="Jennifer Maldonado" userId="d3ccab28-4f62-4bd7-98c8-9b2d2a04b102" providerId="ADAL" clId="{33DF5AED-E10F-44FA-BB3D-68AE3BCCA4C6}" dt="2024-02-29T22:21:04.163" v="3033" actId="14100"/>
          <ac:picMkLst>
            <pc:docMk/>
            <pc:sldMk cId="1222656756" sldId="807"/>
            <ac:picMk id="7" creationId="{FAE823B9-FABF-B0D5-C1DA-6A785CE216A4}"/>
          </ac:picMkLst>
        </pc:picChg>
        <pc:picChg chg="add del">
          <ac:chgData name="Jennifer Maldonado" userId="d3ccab28-4f62-4bd7-98c8-9b2d2a04b102" providerId="ADAL" clId="{33DF5AED-E10F-44FA-BB3D-68AE3BCCA4C6}" dt="2024-02-29T22:13:28.090" v="2646" actId="21"/>
          <ac:picMkLst>
            <pc:docMk/>
            <pc:sldMk cId="1222656756" sldId="807"/>
            <ac:picMk id="9" creationId="{60A9E153-D7EE-831E-2868-82B4DF6C46F9}"/>
          </ac:picMkLst>
        </pc:picChg>
      </pc:sldChg>
      <pc:sldChg chg="delSp modSp mod">
        <pc:chgData name="Jennifer Maldonado" userId="d3ccab28-4f62-4bd7-98c8-9b2d2a04b102" providerId="ADAL" clId="{33DF5AED-E10F-44FA-BB3D-68AE3BCCA4C6}" dt="2024-02-29T20:54:04.145" v="1419" actId="1076"/>
        <pc:sldMkLst>
          <pc:docMk/>
          <pc:sldMk cId="2301140931" sldId="809"/>
        </pc:sldMkLst>
        <pc:spChg chg="mod">
          <ac:chgData name="Jennifer Maldonado" userId="d3ccab28-4f62-4bd7-98c8-9b2d2a04b102" providerId="ADAL" clId="{33DF5AED-E10F-44FA-BB3D-68AE3BCCA4C6}" dt="2024-02-29T20:54:04.145" v="1419" actId="1076"/>
          <ac:spMkLst>
            <pc:docMk/>
            <pc:sldMk cId="2301140931" sldId="809"/>
            <ac:spMk id="3" creationId="{910F5774-CE69-5D25-F338-99FEFD67206A}"/>
          </ac:spMkLst>
        </pc:spChg>
        <pc:spChg chg="del mod">
          <ac:chgData name="Jennifer Maldonado" userId="d3ccab28-4f62-4bd7-98c8-9b2d2a04b102" providerId="ADAL" clId="{33DF5AED-E10F-44FA-BB3D-68AE3BCCA4C6}" dt="2024-02-29T20:25:32.838" v="1295" actId="478"/>
          <ac:spMkLst>
            <pc:docMk/>
            <pc:sldMk cId="2301140931" sldId="809"/>
            <ac:spMk id="4" creationId="{7236DDA1-BB00-AF57-CF3D-376E4051CBF3}"/>
          </ac:spMkLst>
        </pc:spChg>
        <pc:spChg chg="del mod">
          <ac:chgData name="Jennifer Maldonado" userId="d3ccab28-4f62-4bd7-98c8-9b2d2a04b102" providerId="ADAL" clId="{33DF5AED-E10F-44FA-BB3D-68AE3BCCA4C6}" dt="2024-02-29T20:53:51.251" v="1415" actId="478"/>
          <ac:spMkLst>
            <pc:docMk/>
            <pc:sldMk cId="2301140931" sldId="809"/>
            <ac:spMk id="27" creationId="{A7CB47C0-1E7D-4882-91AB-573DDCA7C4F4}"/>
          </ac:spMkLst>
        </pc:spChg>
        <pc:picChg chg="mod">
          <ac:chgData name="Jennifer Maldonado" userId="d3ccab28-4f62-4bd7-98c8-9b2d2a04b102" providerId="ADAL" clId="{33DF5AED-E10F-44FA-BB3D-68AE3BCCA4C6}" dt="2024-02-29T19:39:01.717" v="117" actId="14826"/>
          <ac:picMkLst>
            <pc:docMk/>
            <pc:sldMk cId="2301140931" sldId="809"/>
            <ac:picMk id="28" creationId="{4FE2F992-B739-FC40-60DA-BAB75A4BAFFC}"/>
          </ac:picMkLst>
        </pc:picChg>
        <pc:picChg chg="mod">
          <ac:chgData name="Jennifer Maldonado" userId="d3ccab28-4f62-4bd7-98c8-9b2d2a04b102" providerId="ADAL" clId="{33DF5AED-E10F-44FA-BB3D-68AE3BCCA4C6}" dt="2024-02-29T19:39:44.054" v="118" actId="14826"/>
          <ac:picMkLst>
            <pc:docMk/>
            <pc:sldMk cId="2301140931" sldId="809"/>
            <ac:picMk id="1030" creationId="{00000000-0000-0000-0000-000000000000}"/>
          </ac:picMkLst>
        </pc:picChg>
      </pc:sldChg>
      <pc:sldChg chg="modSp mod">
        <pc:chgData name="Jennifer Maldonado" userId="d3ccab28-4f62-4bd7-98c8-9b2d2a04b102" providerId="ADAL" clId="{33DF5AED-E10F-44FA-BB3D-68AE3BCCA4C6}" dt="2024-02-29T22:50:33.504" v="3228" actId="6549"/>
        <pc:sldMkLst>
          <pc:docMk/>
          <pc:sldMk cId="3337315495" sldId="810"/>
        </pc:sldMkLst>
        <pc:spChg chg="mod">
          <ac:chgData name="Jennifer Maldonado" userId="d3ccab28-4f62-4bd7-98c8-9b2d2a04b102" providerId="ADAL" clId="{33DF5AED-E10F-44FA-BB3D-68AE3BCCA4C6}" dt="2024-02-29T22:50:33.504" v="3228" actId="6549"/>
          <ac:spMkLst>
            <pc:docMk/>
            <pc:sldMk cId="3337315495" sldId="810"/>
            <ac:spMk id="4" creationId="{2CB44F50-AF93-AE9C-D9C3-310D43546BE2}"/>
          </ac:spMkLst>
        </pc:spChg>
        <pc:picChg chg="mod">
          <ac:chgData name="Jennifer Maldonado" userId="d3ccab28-4f62-4bd7-98c8-9b2d2a04b102" providerId="ADAL" clId="{33DF5AED-E10F-44FA-BB3D-68AE3BCCA4C6}" dt="2024-02-29T19:38:48.387" v="115" actId="14826"/>
          <ac:picMkLst>
            <pc:docMk/>
            <pc:sldMk cId="3337315495" sldId="810"/>
            <ac:picMk id="6" creationId="{44D274B1-067C-7DF9-FBF4-7A4113D2618F}"/>
          </ac:picMkLst>
        </pc:picChg>
        <pc:picChg chg="mod">
          <ac:chgData name="Jennifer Maldonado" userId="d3ccab28-4f62-4bd7-98c8-9b2d2a04b102" providerId="ADAL" clId="{33DF5AED-E10F-44FA-BB3D-68AE3BCCA4C6}" dt="2024-02-29T22:49:17.431" v="3195" actId="14826"/>
          <ac:picMkLst>
            <pc:docMk/>
            <pc:sldMk cId="3337315495" sldId="810"/>
            <ac:picMk id="8" creationId="{8DD2612D-A205-56FC-4BA8-9B7EC0CBAD20}"/>
          </ac:picMkLst>
        </pc:picChg>
      </pc:sldChg>
      <pc:sldChg chg="addSp delSp modSp del mod">
        <pc:chgData name="Jennifer Maldonado" userId="d3ccab28-4f62-4bd7-98c8-9b2d2a04b102" providerId="ADAL" clId="{33DF5AED-E10F-44FA-BB3D-68AE3BCCA4C6}" dt="2024-02-29T21:52:49.938" v="2602" actId="2696"/>
        <pc:sldMkLst>
          <pc:docMk/>
          <pc:sldMk cId="3947585478" sldId="812"/>
        </pc:sldMkLst>
        <pc:spChg chg="del mod">
          <ac:chgData name="Jennifer Maldonado" userId="d3ccab28-4f62-4bd7-98c8-9b2d2a04b102" providerId="ADAL" clId="{33DF5AED-E10F-44FA-BB3D-68AE3BCCA4C6}" dt="2024-02-29T21:24:26.288" v="1482" actId="478"/>
          <ac:spMkLst>
            <pc:docMk/>
            <pc:sldMk cId="3947585478" sldId="812"/>
            <ac:spMk id="4" creationId="{2CB44F50-AF93-AE9C-D9C3-310D43546BE2}"/>
          </ac:spMkLst>
        </pc:spChg>
        <pc:spChg chg="add mod">
          <ac:chgData name="Jennifer Maldonado" userId="d3ccab28-4f62-4bd7-98c8-9b2d2a04b102" providerId="ADAL" clId="{33DF5AED-E10F-44FA-BB3D-68AE3BCCA4C6}" dt="2024-02-29T21:39:16.254" v="2213" actId="404"/>
          <ac:spMkLst>
            <pc:docMk/>
            <pc:sldMk cId="3947585478" sldId="812"/>
            <ac:spMk id="5" creationId="{5D64A824-D7B7-A687-0866-2052E8871CBB}"/>
          </ac:spMkLst>
        </pc:spChg>
        <pc:spChg chg="add del mod">
          <ac:chgData name="Jennifer Maldonado" userId="d3ccab28-4f62-4bd7-98c8-9b2d2a04b102" providerId="ADAL" clId="{33DF5AED-E10F-44FA-BB3D-68AE3BCCA4C6}" dt="2024-02-29T21:36:20.922" v="1996"/>
          <ac:spMkLst>
            <pc:docMk/>
            <pc:sldMk cId="3947585478" sldId="812"/>
            <ac:spMk id="6" creationId="{ED54FD3C-0689-80E3-3C89-FFB2AFDFDD5B}"/>
          </ac:spMkLst>
        </pc:spChg>
        <pc:graphicFrameChg chg="add del mod modGraphic">
          <ac:chgData name="Jennifer Maldonado" userId="d3ccab28-4f62-4bd7-98c8-9b2d2a04b102" providerId="ADAL" clId="{33DF5AED-E10F-44FA-BB3D-68AE3BCCA4C6}" dt="2024-02-29T21:36:19.041" v="1993" actId="3680"/>
          <ac:graphicFrameMkLst>
            <pc:docMk/>
            <pc:sldMk cId="3947585478" sldId="812"/>
            <ac:graphicFrameMk id="7" creationId="{137BAB06-F2DE-74D4-AE22-689DC0FD69F4}"/>
          </ac:graphicFrameMkLst>
        </pc:graphicFrameChg>
        <pc:picChg chg="mod">
          <ac:chgData name="Jennifer Maldonado" userId="d3ccab28-4f62-4bd7-98c8-9b2d2a04b102" providerId="ADAL" clId="{33DF5AED-E10F-44FA-BB3D-68AE3BCCA4C6}" dt="2024-02-29T19:38:32.126" v="112" actId="14826"/>
          <ac:picMkLst>
            <pc:docMk/>
            <pc:sldMk cId="3947585478" sldId="812"/>
            <ac:picMk id="9" creationId="{21109569-6C31-7FB3-2BB4-97D6AB5012E1}"/>
          </ac:picMkLst>
        </pc:picChg>
        <pc:picChg chg="del">
          <ac:chgData name="Jennifer Maldonado" userId="d3ccab28-4f62-4bd7-98c8-9b2d2a04b102" providerId="ADAL" clId="{33DF5AED-E10F-44FA-BB3D-68AE3BCCA4C6}" dt="2024-02-29T21:24:24.188" v="1480" actId="478"/>
          <ac:picMkLst>
            <pc:docMk/>
            <pc:sldMk cId="3947585478" sldId="812"/>
            <ac:picMk id="11" creationId="{42498075-8089-01B9-929F-B956C437AC4A}"/>
          </ac:picMkLst>
        </pc:picChg>
      </pc:sldChg>
      <pc:sldChg chg="addSp delSp modSp add del mod">
        <pc:chgData name="Jennifer Maldonado" userId="d3ccab28-4f62-4bd7-98c8-9b2d2a04b102" providerId="ADAL" clId="{33DF5AED-E10F-44FA-BB3D-68AE3BCCA4C6}" dt="2024-02-29T21:52:27.197" v="2601" actId="9"/>
        <pc:sldMkLst>
          <pc:docMk/>
          <pc:sldMk cId="3953102104" sldId="813"/>
        </pc:sldMkLst>
        <pc:spChg chg="add mod">
          <ac:chgData name="Jennifer Maldonado" userId="d3ccab28-4f62-4bd7-98c8-9b2d2a04b102" providerId="ADAL" clId="{33DF5AED-E10F-44FA-BB3D-68AE3BCCA4C6}" dt="2024-02-29T21:52:27.197" v="2601" actId="9"/>
          <ac:spMkLst>
            <pc:docMk/>
            <pc:sldMk cId="3953102104" sldId="813"/>
            <ac:spMk id="4" creationId="{C80C9D00-4123-E276-571D-3C63A8AA9CD2}"/>
          </ac:spMkLst>
        </pc:spChg>
        <pc:spChg chg="mod">
          <ac:chgData name="Jennifer Maldonado" userId="d3ccab28-4f62-4bd7-98c8-9b2d2a04b102" providerId="ADAL" clId="{33DF5AED-E10F-44FA-BB3D-68AE3BCCA4C6}" dt="2024-02-29T21:42:33.053" v="2219" actId="6549"/>
          <ac:spMkLst>
            <pc:docMk/>
            <pc:sldMk cId="3953102104" sldId="813"/>
            <ac:spMk id="5" creationId="{5D64A824-D7B7-A687-0866-2052E8871CBB}"/>
          </ac:spMkLst>
        </pc:spChg>
        <pc:spChg chg="add del mod">
          <ac:chgData name="Jennifer Maldonado" userId="d3ccab28-4f62-4bd7-98c8-9b2d2a04b102" providerId="ADAL" clId="{33DF5AED-E10F-44FA-BB3D-68AE3BCCA4C6}" dt="2024-02-29T21:50:33.003" v="2569" actId="478"/>
          <ac:spMkLst>
            <pc:docMk/>
            <pc:sldMk cId="3953102104" sldId="813"/>
            <ac:spMk id="6" creationId="{2EB23B05-100F-76B3-0338-D036480E023B}"/>
          </ac:spMkLst>
        </pc:spChg>
      </pc:sldChg>
      <pc:sldChg chg="add">
        <pc:chgData name="Jennifer Maldonado" userId="d3ccab28-4f62-4bd7-98c8-9b2d2a04b102" providerId="ADAL" clId="{33DF5AED-E10F-44FA-BB3D-68AE3BCCA4C6}" dt="2024-02-29T22:09:35.323" v="2605" actId="2890"/>
        <pc:sldMkLst>
          <pc:docMk/>
          <pc:sldMk cId="4176946424" sldId="814"/>
        </pc:sldMkLst>
      </pc:sldChg>
      <pc:sldChg chg="modSp add mod">
        <pc:chgData name="Jennifer Maldonado" userId="d3ccab28-4f62-4bd7-98c8-9b2d2a04b102" providerId="ADAL" clId="{33DF5AED-E10F-44FA-BB3D-68AE3BCCA4C6}" dt="2024-02-29T22:51:52.031" v="3229" actId="14826"/>
        <pc:sldMkLst>
          <pc:docMk/>
          <pc:sldMk cId="3591760992" sldId="815"/>
        </pc:sldMkLst>
        <pc:picChg chg="mod">
          <ac:chgData name="Jennifer Maldonado" userId="d3ccab28-4f62-4bd7-98c8-9b2d2a04b102" providerId="ADAL" clId="{33DF5AED-E10F-44FA-BB3D-68AE3BCCA4C6}" dt="2024-02-29T22:51:52.031" v="3229" actId="14826"/>
          <ac:picMkLst>
            <pc:docMk/>
            <pc:sldMk cId="3591760992" sldId="815"/>
            <ac:picMk id="7" creationId="{FAE823B9-FABF-B0D5-C1DA-6A785CE216A4}"/>
          </ac:picMkLst>
        </pc:picChg>
      </pc:sldChg>
      <pc:sldChg chg="modSp add mod">
        <pc:chgData name="Jennifer Maldonado" userId="d3ccab28-4f62-4bd7-98c8-9b2d2a04b102" providerId="ADAL" clId="{33DF5AED-E10F-44FA-BB3D-68AE3BCCA4C6}" dt="2024-02-29T22:28:03.002" v="3120" actId="14100"/>
        <pc:sldMkLst>
          <pc:docMk/>
          <pc:sldMk cId="833075436" sldId="816"/>
        </pc:sldMkLst>
        <pc:picChg chg="mod">
          <ac:chgData name="Jennifer Maldonado" userId="d3ccab28-4f62-4bd7-98c8-9b2d2a04b102" providerId="ADAL" clId="{33DF5AED-E10F-44FA-BB3D-68AE3BCCA4C6}" dt="2024-02-29T22:28:03.002" v="3120" actId="14100"/>
          <ac:picMkLst>
            <pc:docMk/>
            <pc:sldMk cId="833075436" sldId="816"/>
            <ac:picMk id="7" creationId="{FAE823B9-FABF-B0D5-C1DA-6A785CE216A4}"/>
          </ac:picMkLst>
        </pc:picChg>
      </pc:sldChg>
      <pc:sldChg chg="addSp delSp modSp add mod">
        <pc:chgData name="Jennifer Maldonado" userId="d3ccab28-4f62-4bd7-98c8-9b2d2a04b102" providerId="ADAL" clId="{33DF5AED-E10F-44FA-BB3D-68AE3BCCA4C6}" dt="2024-02-29T22:56:09.370" v="3244" actId="20577"/>
        <pc:sldMkLst>
          <pc:docMk/>
          <pc:sldMk cId="1305042422" sldId="817"/>
        </pc:sldMkLst>
        <pc:spChg chg="mod">
          <ac:chgData name="Jennifer Maldonado" userId="d3ccab28-4f62-4bd7-98c8-9b2d2a04b102" providerId="ADAL" clId="{33DF5AED-E10F-44FA-BB3D-68AE3BCCA4C6}" dt="2024-02-29T22:56:09.370" v="3244" actId="20577"/>
          <ac:spMkLst>
            <pc:docMk/>
            <pc:sldMk cId="1305042422" sldId="817"/>
            <ac:spMk id="4" creationId="{2CB44F50-AF93-AE9C-D9C3-310D43546BE2}"/>
          </ac:spMkLst>
        </pc:spChg>
        <pc:picChg chg="add del mod">
          <ac:chgData name="Jennifer Maldonado" userId="d3ccab28-4f62-4bd7-98c8-9b2d2a04b102" providerId="ADAL" clId="{33DF5AED-E10F-44FA-BB3D-68AE3BCCA4C6}" dt="2024-02-29T22:40:28.809" v="3189" actId="1076"/>
          <ac:picMkLst>
            <pc:docMk/>
            <pc:sldMk cId="1305042422" sldId="817"/>
            <ac:picMk id="7" creationId="{FAE823B9-FABF-B0D5-C1DA-6A785CE216A4}"/>
          </ac:picMkLst>
        </pc:picChg>
        <pc:picChg chg="add del mod">
          <ac:chgData name="Jennifer Maldonado" userId="d3ccab28-4f62-4bd7-98c8-9b2d2a04b102" providerId="ADAL" clId="{33DF5AED-E10F-44FA-BB3D-68AE3BCCA4C6}" dt="2024-02-29T22:39:07.013" v="3180" actId="21"/>
          <ac:picMkLst>
            <pc:docMk/>
            <pc:sldMk cId="1305042422" sldId="817"/>
            <ac:picMk id="8" creationId="{C663B28A-11D4-0B6F-C8DF-339CFA292E3E}"/>
          </ac:picMkLst>
        </pc:picChg>
        <pc:picChg chg="add mod">
          <ac:chgData name="Jennifer Maldonado" userId="d3ccab28-4f62-4bd7-98c8-9b2d2a04b102" providerId="ADAL" clId="{33DF5AED-E10F-44FA-BB3D-68AE3BCCA4C6}" dt="2024-02-29T22:40:23.868" v="3188" actId="1076"/>
          <ac:picMkLst>
            <pc:docMk/>
            <pc:sldMk cId="1305042422" sldId="817"/>
            <ac:picMk id="10" creationId="{F09CB243-276D-B7B1-9782-26D93C104EB8}"/>
          </ac:picMkLst>
        </pc:picChg>
      </pc:sldChg>
      <pc:sldChg chg="add">
        <pc:chgData name="Jennifer Maldonado" userId="d3ccab28-4f62-4bd7-98c8-9b2d2a04b102" providerId="ADAL" clId="{33DF5AED-E10F-44FA-BB3D-68AE3BCCA4C6}" dt="2024-02-29T22:30:40.571" v="3132" actId="2890"/>
        <pc:sldMkLst>
          <pc:docMk/>
          <pc:sldMk cId="1365935146" sldId="818"/>
        </pc:sldMkLst>
      </pc:sldChg>
      <pc:sldChg chg="add del">
        <pc:chgData name="Jennifer Maldonado" userId="d3ccab28-4f62-4bd7-98c8-9b2d2a04b102" providerId="ADAL" clId="{33DF5AED-E10F-44FA-BB3D-68AE3BCCA4C6}" dt="2024-02-29T22:30:28.801" v="3131" actId="2696"/>
        <pc:sldMkLst>
          <pc:docMk/>
          <pc:sldMk cId="1719818328" sldId="818"/>
        </pc:sldMkLst>
      </pc:sldChg>
      <pc:sldChg chg="add">
        <pc:chgData name="Jennifer Maldonado" userId="d3ccab28-4f62-4bd7-98c8-9b2d2a04b102" providerId="ADAL" clId="{33DF5AED-E10F-44FA-BB3D-68AE3BCCA4C6}" dt="2024-02-29T22:34:55.691" v="3161" actId="2890"/>
        <pc:sldMkLst>
          <pc:docMk/>
          <pc:sldMk cId="3266620251" sldId="819"/>
        </pc:sldMkLst>
      </pc:sldChg>
    </pc:docChg>
  </pc:docChgLst>
</pc:chgInfo>
</file>

<file path=ppt/comments/modernComment_324_F681A9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4EA272-8E5B-4198-BCAD-624C518D941F}" authorId="{99F069F7-379E-437B-62DC-876002124591}" created="2024-02-29T22:53:39.322">
    <pc:sldMkLst xmlns:pc="http://schemas.microsoft.com/office/powerpoint/2013/main/command">
      <pc:docMk/>
      <pc:sldMk cId="4135692705" sldId="804"/>
    </pc:sldMkLst>
    <p188:txBody>
      <a:bodyPr/>
      <a:lstStyle/>
      <a:p>
        <a:r>
          <a:rPr lang="en-US"/>
          <a:t>Graphics need to be changed.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80164" tIns="40082" rIns="80164" bIns="40082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0164" tIns="40082" rIns="80164" bIns="40082" rtlCol="0"/>
          <a:lstStyle>
            <a:lvl1pPr algn="r">
              <a:defRPr sz="1000"/>
            </a:lvl1pPr>
          </a:lstStyle>
          <a:p>
            <a:fld id="{EEC9DFEF-CCCF-4AF8-B46D-BED09E753CC0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64" tIns="40082" rIns="80164" bIns="400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80164" tIns="40082" rIns="80164" bIns="400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80164" tIns="40082" rIns="80164" bIns="40082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80164" tIns="40082" rIns="80164" bIns="40082" rtlCol="0" anchor="b"/>
          <a:lstStyle>
            <a:lvl1pPr algn="r">
              <a:defRPr sz="1000"/>
            </a:lvl1pPr>
          </a:lstStyle>
          <a:p>
            <a:fld id="{13D47C95-62B6-4A9D-AFE3-CBA73CF8C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 Dave</a:t>
            </a:r>
          </a:p>
          <a:p>
            <a:r>
              <a:rPr lang="en-US" dirty="0"/>
              <a:t>Welcome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AC97-CD54-9340-B9E0-75AD9F29C0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7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On availability of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47C95-62B6-4A9D-AFE3-CBA73CF8C9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 Dave</a:t>
            </a:r>
          </a:p>
          <a:p>
            <a:r>
              <a:rPr lang="en-US" dirty="0"/>
              <a:t>Welcome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AC97-CD54-9340-B9E0-75AD9F29C0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FDFE-0850-448F-B457-BEEC114C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2F5CF-9CFC-479B-A58F-427B837DB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C686-5C0A-44C6-8918-1BE9C230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5B951-5884-45DB-9B6B-AAB9F2A4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BBBAF-7AEE-4086-97F8-14B40638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7DF-CFC3-48D9-8E30-CFFA5EC3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7CB36-78D7-46A0-B46C-0F82CC500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5F33-236A-47DA-BFAF-E9F3C4C8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2528-18D8-4963-89ED-33EC8025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60D1-3B92-44BE-AB79-D971E648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312C2-7976-4F0E-B2DD-7EFBD5A39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3D273-1E73-48C3-9D00-70B7F675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7945-8D34-48B4-B14D-05D0DEEB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6317-775C-465E-88D4-5B760B01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2127-5A7D-4E88-BCC9-BC542F72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4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80DD7C-C547-8645-83A9-049BF5D6B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1448396"/>
            <a:ext cx="6331352" cy="54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AA04E-EC3E-2144-8037-A12778865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0DCC7">
                <a:tint val="45000"/>
                <a:satMod val="400000"/>
              </a:srgbClr>
            </a:duotone>
            <a:alphaModFix amt="8000"/>
          </a:blip>
          <a:stretch>
            <a:fillRect/>
          </a:stretch>
        </p:blipFill>
        <p:spPr>
          <a:xfrm>
            <a:off x="0" y="-2460314"/>
            <a:ext cx="12192000" cy="105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7B40-0334-4A74-8295-EF8B0EE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F5E26-5CD9-4010-A999-221804CB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4290-1B24-4345-9763-B7FACEFA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19AD9-FA48-4770-88B0-9A60BB4A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335F-BD41-4921-B7E4-71B2351D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4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756-C84F-42F7-A0B8-6E24DC9C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F4ADD-BFE5-4C1F-98FC-F929D75B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D6AB-FCFB-4598-8D83-51DE050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B1566-01FF-4E3F-B238-652EEB98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BD12-F5B5-4162-9CDD-4FEC6F4F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1EAC-03E9-47FD-8187-5FA90C1C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94A9-1DE6-4079-8E56-1FF9CB0F2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E38CC-2F26-42DE-8362-501C6FF5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E78AE-2256-43A5-823F-2562FB88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B4723-E06B-4FC1-81B1-6D2867AA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4A343-F7B6-4148-81C8-CCDEA96A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36DB-FD3A-488F-A8C2-AEE9BDE9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5A98-772D-4CE0-B565-D6FC59E6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CE8D0-E651-42FD-8A51-84F4D99D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FDC74-BDEE-481D-94A4-7303DD0F3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826F3-FCBA-415B-8B84-445632B06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F4FB1-4E7B-44F2-9643-413394A6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E710F-6DD6-4AE7-97AD-DB7D4392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50A9E-C73A-47C6-85B5-12C50333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9C3F-64C1-45CB-ABB5-8FF13C67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DC39B-54FE-4C50-AB5F-EA8469C9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4579-1674-48B7-BFFE-C99A81E9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7C6BC-2CDE-4552-951F-949333D3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44FA3-7F51-4F8C-A915-EBF28C08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CC438-A400-4DC4-A625-F352A1E6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F7200-3F0D-4A7B-8529-1653ED3F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15BE-9173-4881-8462-456307AC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4554-8048-41DD-8926-9F4D84C0C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E8779-319C-4423-AE6D-59BF313C1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D450C-B670-48D4-9508-17A118A6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3EFCE-A178-4897-A1FD-D87F10BD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C23B9-66EC-4EF6-8BA9-7D44D057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9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A40E-002B-4102-8293-1C9FB90C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1B33A-1421-4FE9-9E1A-EEA997CC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61821-D7F5-458F-88D6-441E7BFBF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DBBF7-DCB3-46EE-A10C-075D981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5A145-FB39-4C9A-A9A8-6BA3EC03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61CB5-8FF8-454F-93D7-4E1672D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1219F-21F1-4F36-926E-9E6D9592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BA220-46A9-4033-89D1-AE8A01E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64C8-F89C-49AA-AE88-98B36C91B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54DB3-9172-49F2-9526-8F3A76FE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FB37-DA94-468F-9AF7-DE9728313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microsoft.com/office/2018/10/relationships/comments" Target="../comments/modernComment_324_F681A9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yofeverett.com/everett-arp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PA_Everett@ci.everett.ma.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842286-06E0-1A41-8175-891EE42EB1EC}"/>
              </a:ext>
            </a:extLst>
          </p:cNvPr>
          <p:cNvCxnSpPr>
            <a:cxnSpLocks/>
          </p:cNvCxnSpPr>
          <p:nvPr/>
        </p:nvCxnSpPr>
        <p:spPr>
          <a:xfrm>
            <a:off x="5338746" y="4118558"/>
            <a:ext cx="6601170" cy="0"/>
          </a:xfrm>
          <a:prstGeom prst="line">
            <a:avLst/>
          </a:prstGeom>
          <a:ln w="25400">
            <a:solidFill>
              <a:srgbClr val="064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CB47C0-1E7D-4882-91AB-573DDCA7C4F4}"/>
              </a:ext>
            </a:extLst>
          </p:cNvPr>
          <p:cNvSpPr txBox="1"/>
          <p:nvPr/>
        </p:nvSpPr>
        <p:spPr>
          <a:xfrm>
            <a:off x="5259168" y="4194475"/>
            <a:ext cx="69328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cap="all" spc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Tuesday, March 5</a:t>
            </a:r>
            <a:r>
              <a:rPr lang="en-US" sz="1600" cap="all" spc="7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th</a:t>
            </a:r>
            <a:r>
              <a:rPr lang="en-US" sz="1600" cap="all" spc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, 2024, at2 pm Est </a:t>
            </a:r>
            <a:endParaRPr lang="en-US" sz="1200" cap="all" spc="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endParaRPr lang="en-US" sz="2400" cap="all" spc="700" baseline="30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4FE2F992-B739-FC40-60DA-BAB75A4B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648610" y="208429"/>
            <a:ext cx="2526562" cy="2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10241" y="568035"/>
            <a:ext cx="3813674" cy="5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0F5774-CE69-5D25-F338-99FEFD67206A}"/>
              </a:ext>
            </a:extLst>
          </p:cNvPr>
          <p:cNvSpPr txBox="1"/>
          <p:nvPr/>
        </p:nvSpPr>
        <p:spPr>
          <a:xfrm>
            <a:off x="5338746" y="3287561"/>
            <a:ext cx="6136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NOTICE OF FUNDING AVAILABILITY FOR: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ARPA SLFRF SUBRECIPIENT GRANT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7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Subrecipients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F27AD9-3454-4EE0-AD23-B4C7F34F8D3A}"/>
              </a:ext>
            </a:extLst>
          </p:cNvPr>
          <p:cNvSpPr txBox="1"/>
          <p:nvPr/>
        </p:nvSpPr>
        <p:spPr>
          <a:xfrm>
            <a:off x="868810" y="1167800"/>
            <a:ext cx="1060676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000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 Eligibility Requirements</a:t>
            </a:r>
          </a:p>
          <a:p>
            <a:pPr algn="ctr">
              <a:buClr>
                <a:srgbClr val="FFA22C"/>
              </a:buClr>
            </a:pPr>
            <a:endParaRPr lang="en-US" sz="16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be physically located in the City of Everett OR provide evidence that the organization directly serves the residents/community of Everett.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provide proof of current license, certification, or registration confirming it is authorized to provide service in the city and/or county.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not discriminate based on age, sex, religion, national origin, disability, economic status, or sexual orientation.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disclose any potential conflicts of interest for the city to evaluate.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No owners, including all managing members and/or officers of the organization, have been convicted of financial crimes within the past three (3) years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provide proof of insurance to the satisfaction of the City prior to the receipt of any funding.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be in good standing with the city and current on local taxes and city utility bills.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be in good standing and in compliance with all applicable Federal, State and Local laws.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have a Unique Entity ID (UEI) and maintain an active SAM.gov registration status throughout the period of performance.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not be debarred or suspended from receiving or managing federal funds.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cs typeface="Times New Roman" panose="02020603050405020304" pitchFamily="18" charset="0"/>
              </a:rPr>
              <a:t>Must not have received alternate Federal, State or Local grant funding that fully covers the same costs, programs, and/or impacts identified in its grant application to the city. Please note, unmet program funding needs, regardless of alternate funding received, are still eligible for funding. </a:t>
            </a:r>
            <a:endParaRPr lang="en-US" sz="1600" i="1" dirty="0">
              <a:solidFill>
                <a:srgbClr val="35CD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Subrecipients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F27AD9-3454-4EE0-AD23-B4C7F34F8D3A}"/>
              </a:ext>
            </a:extLst>
          </p:cNvPr>
          <p:cNvSpPr txBox="1"/>
          <p:nvPr/>
        </p:nvSpPr>
        <p:spPr>
          <a:xfrm>
            <a:off x="5906842" y="1389034"/>
            <a:ext cx="6132739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000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Eligibility Documentation Requirements</a:t>
            </a:r>
          </a:p>
          <a:p>
            <a:pPr algn="ctr">
              <a:buClr>
                <a:srgbClr val="FFA22C"/>
              </a:buClr>
            </a:pPr>
            <a:endParaRPr lang="en-US" sz="16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Completed Application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Completed Budget Worksheet for the Proposed Program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Completed Duplication of Benefit Worksheet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Completed Conflict of Interest Form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Current Signed IRS W-9 Tax Form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Balance Sheet for Two (2) Most Recent Fiscal Years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Completed capital expenditure budget worksheet (only if applicable)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UEI Number and SAM.gov Registration Certificate or Proof of Registration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city reserves the right to request additional information from the applicant as needed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76E382-AAB9-D3C7-DDF3-73A25B83F3A5}"/>
              </a:ext>
            </a:extLst>
          </p:cNvPr>
          <p:cNvGrpSpPr/>
          <p:nvPr/>
        </p:nvGrpSpPr>
        <p:grpSpPr>
          <a:xfrm>
            <a:off x="2756868" y="2270373"/>
            <a:ext cx="2262945" cy="1744899"/>
            <a:chOff x="507007" y="1757728"/>
            <a:chExt cx="1894788" cy="15347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58905-D9B0-E56B-21CC-AB352BE9D5D3}"/>
                </a:ext>
              </a:extLst>
            </p:cNvPr>
            <p:cNvSpPr txBox="1"/>
            <p:nvPr/>
          </p:nvSpPr>
          <p:spPr>
            <a:xfrm>
              <a:off x="507007" y="2811652"/>
              <a:ext cx="1894788" cy="4808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FOOD INSECURITY SERVICE PROVIDERS</a:t>
              </a:r>
            </a:p>
          </p:txBody>
        </p:sp>
        <p:pic>
          <p:nvPicPr>
            <p:cNvPr id="9" name="Picture 8" descr="See the source image">
              <a:extLst>
                <a:ext uri="{FF2B5EF4-FFF2-40B4-BE49-F238E27FC236}">
                  <a16:creationId xmlns:a16="http://schemas.microsoft.com/office/drawing/2014/main" id="{48543A9B-DF75-690F-4F12-687AA165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9" y="1757728"/>
              <a:ext cx="1016635" cy="1020445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FBB84-80F9-9E98-7ABB-F1374D24ECD1}"/>
              </a:ext>
            </a:extLst>
          </p:cNvPr>
          <p:cNvGrpSpPr/>
          <p:nvPr/>
        </p:nvGrpSpPr>
        <p:grpSpPr>
          <a:xfrm>
            <a:off x="757037" y="2270373"/>
            <a:ext cx="2262945" cy="1922757"/>
            <a:chOff x="5892626" y="1772650"/>
            <a:chExt cx="1894788" cy="1691206"/>
          </a:xfrm>
        </p:grpSpPr>
        <p:pic>
          <p:nvPicPr>
            <p:cNvPr id="24" name="Picture 23" descr="See the source image">
              <a:extLst>
                <a:ext uri="{FF2B5EF4-FFF2-40B4-BE49-F238E27FC236}">
                  <a16:creationId xmlns:a16="http://schemas.microsoft.com/office/drawing/2014/main" id="{2344E67A-E1A6-AFBD-099B-024FB35ED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6" y="1772650"/>
              <a:ext cx="990600" cy="990600"/>
            </a:xfrm>
            <a:prstGeom prst="rect">
              <a:avLst/>
            </a:prstGeom>
            <a:noFill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BE12C8-4CF7-2701-CD88-F95654A60DA0}"/>
                </a:ext>
              </a:extLst>
            </p:cNvPr>
            <p:cNvSpPr txBox="1"/>
            <p:nvPr/>
          </p:nvSpPr>
          <p:spPr>
            <a:xfrm>
              <a:off x="5892626" y="2808159"/>
              <a:ext cx="1894788" cy="6556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DOMESTIC VIOLENCE PREVENTION SERVICE PROVIDERS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48FA97-A645-F425-EF65-E58518BE1574}"/>
              </a:ext>
            </a:extLst>
          </p:cNvPr>
          <p:cNvGrpSpPr/>
          <p:nvPr/>
        </p:nvGrpSpPr>
        <p:grpSpPr>
          <a:xfrm>
            <a:off x="0" y="3820394"/>
            <a:ext cx="2262945" cy="1929678"/>
            <a:chOff x="7699046" y="1766562"/>
            <a:chExt cx="1894788" cy="1697295"/>
          </a:xfrm>
        </p:grpSpPr>
        <p:pic>
          <p:nvPicPr>
            <p:cNvPr id="27" name="Picture 26" descr="See the source image">
              <a:extLst>
                <a:ext uri="{FF2B5EF4-FFF2-40B4-BE49-F238E27FC236}">
                  <a16:creationId xmlns:a16="http://schemas.microsoft.com/office/drawing/2014/main" id="{CC5F4E15-EAE7-6CF4-655E-8F5B2861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512" y="1766562"/>
              <a:ext cx="1038225" cy="1038225"/>
            </a:xfrm>
            <a:prstGeom prst="rect">
              <a:avLst/>
            </a:prstGeom>
            <a:noFill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10101E-2DE3-0427-F0E0-55C9F068F3BE}"/>
                </a:ext>
              </a:extLst>
            </p:cNvPr>
            <p:cNvSpPr txBox="1"/>
            <p:nvPr/>
          </p:nvSpPr>
          <p:spPr>
            <a:xfrm>
              <a:off x="7699046" y="2808159"/>
              <a:ext cx="1894788" cy="6556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SUBSTANCE ABUSE </a:t>
              </a:r>
            </a:p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&amp; MENTAL HEALTH SERVICE PROVIDERS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2CD2E0-F56C-BCF4-34AC-2DB8FAB84E1F}"/>
              </a:ext>
            </a:extLst>
          </p:cNvPr>
          <p:cNvGrpSpPr/>
          <p:nvPr/>
        </p:nvGrpSpPr>
        <p:grpSpPr>
          <a:xfrm>
            <a:off x="1849478" y="3940919"/>
            <a:ext cx="2262945" cy="1705624"/>
            <a:chOff x="2264816" y="4241285"/>
            <a:chExt cx="1894788" cy="1500223"/>
          </a:xfrm>
        </p:grpSpPr>
        <p:pic>
          <p:nvPicPr>
            <p:cNvPr id="30" name="Picture 29" descr="See the source image">
              <a:extLst>
                <a:ext uri="{FF2B5EF4-FFF2-40B4-BE49-F238E27FC236}">
                  <a16:creationId xmlns:a16="http://schemas.microsoft.com/office/drawing/2014/main" id="{ACA12AEF-EB2A-774E-3476-D67C0DC3D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537" y="4241285"/>
              <a:ext cx="990600" cy="990600"/>
            </a:xfrm>
            <a:prstGeom prst="rect">
              <a:avLst/>
            </a:prstGeom>
            <a:no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3F3850-4416-F6AF-9C13-30DCCC1BA76E}"/>
                </a:ext>
              </a:extLst>
            </p:cNvPr>
            <p:cNvSpPr txBox="1"/>
            <p:nvPr/>
          </p:nvSpPr>
          <p:spPr>
            <a:xfrm>
              <a:off x="2264816" y="5260664"/>
              <a:ext cx="1894788" cy="4808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SPECIAL NEEDS/ADA SERVICE PROVIDERS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9706A2-AEB7-239B-FA62-561C8531D0BC}"/>
              </a:ext>
            </a:extLst>
          </p:cNvPr>
          <p:cNvGrpSpPr/>
          <p:nvPr/>
        </p:nvGrpSpPr>
        <p:grpSpPr>
          <a:xfrm>
            <a:off x="3819061" y="3924532"/>
            <a:ext cx="2262945" cy="1896736"/>
            <a:chOff x="7664419" y="4226997"/>
            <a:chExt cx="1894788" cy="1668320"/>
          </a:xfrm>
        </p:grpSpPr>
        <p:pic>
          <p:nvPicPr>
            <p:cNvPr id="36" name="Picture 35" descr="See the source image">
              <a:extLst>
                <a:ext uri="{FF2B5EF4-FFF2-40B4-BE49-F238E27FC236}">
                  <a16:creationId xmlns:a16="http://schemas.microsoft.com/office/drawing/2014/main" id="{878308A7-B6FA-A455-1B29-C27DA25C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537" y="4226997"/>
              <a:ext cx="965200" cy="1000125"/>
            </a:xfrm>
            <a:prstGeom prst="rect">
              <a:avLst/>
            </a:prstGeom>
            <a:no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F5BAA-D732-0BDE-7163-601BA4AF20EF}"/>
                </a:ext>
              </a:extLst>
            </p:cNvPr>
            <p:cNvSpPr txBox="1"/>
            <p:nvPr/>
          </p:nvSpPr>
          <p:spPr>
            <a:xfrm>
              <a:off x="7664419" y="5239619"/>
              <a:ext cx="1894788" cy="6556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FFA22C"/>
                </a:buClr>
              </a:pPr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CHILDCARE &amp; AFTER SCHOOL PRORGAM SERVICE PROVIDERS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6927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Scoring criteria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109569-6C31-7FB3-2BB4-97D6AB50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680368" y="166848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4A824-D7B7-A687-0866-2052E8871CBB}"/>
              </a:ext>
            </a:extLst>
          </p:cNvPr>
          <p:cNvSpPr txBox="1"/>
          <p:nvPr/>
        </p:nvSpPr>
        <p:spPr>
          <a:xfrm>
            <a:off x="399876" y="1174095"/>
            <a:ext cx="11392248" cy="594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63550" lvl="1" indent="-6350" algn="just">
              <a:lnSpc>
                <a:spcPct val="104000"/>
              </a:lnSpc>
              <a:spcAft>
                <a:spcPts val="1300"/>
              </a:spcAft>
            </a:pPr>
            <a:r>
              <a:rPr lang="en-US" sz="1600" b="1" dirty="0">
                <a:solidFill>
                  <a:srgbClr val="0042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city will establish a review committee to review grant applications for completeness, eligibility, and final award. Review panel members may consider the following factors in their evaluation:</a:t>
            </a:r>
            <a:endParaRPr lang="en-US" sz="16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9D00-4123-E276-571D-3C63A8AA9CD2}"/>
              </a:ext>
            </a:extLst>
          </p:cNvPr>
          <p:cNvSpPr txBox="1"/>
          <p:nvPr/>
        </p:nvSpPr>
        <p:spPr>
          <a:xfrm>
            <a:off x="615912" y="1900449"/>
            <a:ext cx="10925692" cy="484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64008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Applicant is a qualifying and eligible entity (10 pts)</a:t>
            </a:r>
          </a:p>
          <a:p>
            <a:pPr marL="628650" lvl="1" indent="-17145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Fiscal and administrative capacity of the subrecipient to administer the funding in compliance with Federal requirements.</a:t>
            </a:r>
          </a:p>
          <a:p>
            <a:pPr marL="628650" lvl="1" indent="-17145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Completeness of grant application narrative and required documents</a:t>
            </a:r>
          </a:p>
          <a:p>
            <a:pPr marL="628650" lvl="1" indent="-17145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Risk assessment and project/program eligibility</a:t>
            </a:r>
          </a:p>
          <a:p>
            <a:pPr lvl="1" algn="just">
              <a:lnSpc>
                <a:spcPct val="104000"/>
              </a:lnSpc>
              <a:buClr>
                <a:srgbClr val="FFAD00"/>
              </a:buClr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2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Impact (15 pts)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Alignment of the request with the city’s mission and vision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Impact the funding will have on underserved groups and local community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42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Applicant’s quality of performance measures submitted for compliance monitoring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2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+mj-lt"/>
              <a:buAutoNum type="arabicPeriod" startAt="3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Readiness (5 pts)</a:t>
            </a:r>
          </a:p>
          <a:p>
            <a:pPr marL="800100" lvl="1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Applicant’s readiness to fund the program and capacity for implementation</a:t>
            </a:r>
          </a:p>
          <a:p>
            <a:pPr marL="342900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+mj-lt"/>
              <a:buAutoNum type="arabicPeriod" startAt="3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Budget (15 pts)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Grant budget is provided, reasonable, and aligns with eligible uses as defined by Treasury.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42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Duplication of Benefit Analysis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Program viability after ARPA SLFRF funding is fully exhausted</a:t>
            </a:r>
          </a:p>
          <a:p>
            <a:pPr marL="800100" lvl="1" indent="-342900" algn="just">
              <a:lnSpc>
                <a:spcPct val="104000"/>
              </a:lnSpc>
              <a:buClr>
                <a:srgbClr val="FFAD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Applicant’s ability and commitment to fully expend fund by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September 30, 2026.</a:t>
            </a:r>
          </a:p>
          <a:p>
            <a:pPr lvl="1" algn="just">
              <a:lnSpc>
                <a:spcPct val="104000"/>
              </a:lnSpc>
              <a:buClr>
                <a:srgbClr val="FFAD00"/>
              </a:buClr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42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just">
              <a:lnSpc>
                <a:spcPct val="104000"/>
              </a:lnSpc>
              <a:spcAft>
                <a:spcPts val="1300"/>
              </a:spcAft>
              <a:buClr>
                <a:srgbClr val="FFAD00"/>
              </a:buClr>
              <a:buFont typeface="+mj-lt"/>
              <a:buAutoNum type="arabicPeriod" startAt="3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Other factors as deemed appropriate by the panel members (5 pts)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How to apply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8;g13c9245a6ed_0_3">
            <a:extLst>
              <a:ext uri="{FF2B5EF4-FFF2-40B4-BE49-F238E27FC236}">
                <a16:creationId xmlns:a16="http://schemas.microsoft.com/office/drawing/2014/main" id="{EA6BE433-905D-DEC0-4AE9-D871456AA15D}"/>
              </a:ext>
            </a:extLst>
          </p:cNvPr>
          <p:cNvSpPr txBox="1"/>
          <p:nvPr/>
        </p:nvSpPr>
        <p:spPr>
          <a:xfrm>
            <a:off x="0" y="1417149"/>
            <a:ext cx="11179242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426A"/>
                </a:solidFill>
                <a:highlight>
                  <a:srgbClr val="FFFFFF"/>
                </a:highlight>
              </a:rPr>
              <a:t>The grant application process is streamlined through the online Zoom Grants</a:t>
            </a:r>
            <a:r>
              <a:rPr lang="en-US" sz="1600" b="1" dirty="0">
                <a:solidFill>
                  <a:srgbClr val="00426A"/>
                </a:solidFill>
              </a:rPr>
              <a:t> </a:t>
            </a:r>
            <a:r>
              <a:rPr lang="en-US" sz="1600" dirty="0">
                <a:solidFill>
                  <a:srgbClr val="00426A"/>
                </a:solidFill>
                <a:highlight>
                  <a:srgbClr val="FFFFFF"/>
                </a:highlight>
              </a:rPr>
              <a:t>management portal. </a:t>
            </a: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rgbClr val="00426A"/>
              </a:solidFill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426A"/>
                </a:solidFill>
                <a:highlight>
                  <a:srgbClr val="FFFFFF"/>
                </a:highlight>
              </a:rPr>
              <a:t>URL: </a:t>
            </a:r>
            <a:r>
              <a:rPr lang="en-US" sz="1600" dirty="0">
                <a:hlinkClick r:id="rId3"/>
              </a:rPr>
              <a:t>Everett ARPA - Everett, MA - Official Website (cityofeverett.com)</a:t>
            </a:r>
            <a:r>
              <a:rPr lang="en-US" sz="1600" dirty="0"/>
              <a:t> </a:t>
            </a: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rgbClr val="00426A"/>
              </a:solidFill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426A"/>
                </a:solidFill>
                <a:highlight>
                  <a:srgbClr val="FFFFFF"/>
                </a:highlight>
              </a:rPr>
              <a:t>For any questions regarding the program or application assistance, you can contact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hlinkClick r:id="rId4"/>
              </a:rPr>
              <a:t>ARPA_Everett@ci.everett.ma.us</a:t>
            </a:r>
            <a:endParaRPr lang="en-US" sz="16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EAF603-5738-2494-7A9D-92C6D93E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02450"/>
              </p:ext>
            </p:extLst>
          </p:nvPr>
        </p:nvGraphicFramePr>
        <p:xfrm>
          <a:off x="502273" y="3732534"/>
          <a:ext cx="1118745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3727">
                  <a:extLst>
                    <a:ext uri="{9D8B030D-6E8A-4147-A177-3AD203B41FA5}">
                      <a16:colId xmlns:a16="http://schemas.microsoft.com/office/drawing/2014/main" val="2593310954"/>
                    </a:ext>
                  </a:extLst>
                </a:gridCol>
                <a:gridCol w="5593727">
                  <a:extLst>
                    <a:ext uri="{9D8B030D-6E8A-4147-A177-3AD203B41FA5}">
                      <a16:colId xmlns:a16="http://schemas.microsoft.com/office/drawing/2014/main" val="3912878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1" dirty="0">
                          <a:solidFill>
                            <a:srgbClr val="00426A"/>
                          </a:solidFill>
                        </a:rPr>
                        <a:t>How to create a login and access the portal</a:t>
                      </a:r>
                      <a:endParaRPr lang="en-US" sz="1400" b="0" dirty="0">
                        <a:solidFill>
                          <a:srgbClr val="00426A"/>
                        </a:solidFill>
                      </a:endParaRP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Click “Apply Today” on the grant webpage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From here you’ll be redirected to the grant portal.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Once at the grant portal, create a New ZoomGrants Account. 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Click “Apply”.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endParaRPr lang="en-US" sz="1600" b="0" dirty="0">
                        <a:solidFill>
                          <a:srgbClr val="00426A"/>
                        </a:solidFill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200" b="0" i="1" dirty="0">
                          <a:solidFill>
                            <a:srgbClr val="00426A"/>
                          </a:solidFill>
                        </a:rPr>
                        <a:t>*If you already have an account, login as an existing ZoomGrants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26A"/>
                          </a:solidFill>
                        </a:rPr>
                        <a:t>2. How to begin and submit an application: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Follow the steps on the ZoomGrants portal, see step 1.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Complete the application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Attach the completed forms to your document when prompted in the portal.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400" b="0" dirty="0">
                          <a:solidFill>
                            <a:srgbClr val="00426A"/>
                          </a:solidFill>
                        </a:rPr>
                        <a:t>Submit application.</a:t>
                      </a:r>
                    </a:p>
                    <a:p>
                      <a:endParaRPr lang="en-US" dirty="0">
                        <a:solidFill>
                          <a:srgbClr val="00426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72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07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How to apply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5511" y="151636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6449" y="1912506"/>
            <a:ext cx="465576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400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Subrecipient Budget Worksheet</a:t>
            </a:r>
            <a:endParaRPr lang="en-US" sz="20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Applicants applying for </a:t>
            </a:r>
            <a:r>
              <a:rPr lang="en-US" b="1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SUBRECIPIENT GRANT FUNDING </a:t>
            </a:r>
            <a:r>
              <a:rPr lang="en-US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required to complete and submit this worksheet with their application. Applicants are to fill out the budget according to the specifics of their proposed program.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23B9-FABF-B0D5-C1DA-6A785CE2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4079" y="1248364"/>
            <a:ext cx="4317633" cy="54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6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How to apply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37" y="1787095"/>
            <a:ext cx="1711354" cy="11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6449" y="1912506"/>
            <a:ext cx="465576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400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Duplication of Benefit Worksheet</a:t>
            </a:r>
            <a:endParaRPr lang="en-US" sz="20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an applicant has received alternate grant funding from other sources that are intended to be used for this same purpose, the applicant will need to disclose those sources and amounts so a duplication of benefit analysis can be conducted.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D2612D-A205-56FC-4BA8-9B7EC0CB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1015" y="1167800"/>
            <a:ext cx="4347070" cy="565398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4D274B1-067C-7DF9-FBF4-7A4113D2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1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>
            <a:extLst>
              <a:ext uri="{FF2B5EF4-FFF2-40B4-BE49-F238E27FC236}">
                <a16:creationId xmlns:a16="http://schemas.microsoft.com/office/drawing/2014/main" id="{F1BB7B26-9586-6F6E-5A61-110D6ECE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23187-3AFE-7695-B1B6-2953059E1C42}"/>
              </a:ext>
            </a:extLst>
          </p:cNvPr>
          <p:cNvSpPr txBox="1"/>
          <p:nvPr/>
        </p:nvSpPr>
        <p:spPr>
          <a:xfrm>
            <a:off x="1460679" y="1439943"/>
            <a:ext cx="95758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22516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23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2024,			Release of Application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22516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23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June 7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2024,	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Assistance Upon Request</a:t>
            </a:r>
          </a:p>
          <a:p>
            <a:pPr marL="457200">
              <a:tabLst>
                <a:tab pos="3225165" algn="l"/>
              </a:tabLst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June 7</a:t>
            </a:r>
            <a:r>
              <a:rPr lang="en-US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2024,			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Deadline for Application Submissions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6565" marR="0" indent="0">
              <a:spcBef>
                <a:spcPts val="0"/>
              </a:spcBef>
              <a:spcAft>
                <a:spcPts val="0"/>
              </a:spcAft>
              <a:tabLst>
                <a:tab pos="322516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7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July 12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2024,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Application review period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6565" marR="0" indent="0">
              <a:spcBef>
                <a:spcPts val="0"/>
              </a:spcBef>
              <a:spcAft>
                <a:spcPts val="0"/>
              </a:spcAft>
              <a:tabLst>
                <a:tab pos="322516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15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2024,			Award Determinations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6565" marR="0" indent="0">
              <a:spcBef>
                <a:spcPts val="0"/>
              </a:spcBef>
              <a:spcAft>
                <a:spcPts val="0"/>
              </a:spcAft>
              <a:tabLst>
                <a:tab pos="322516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15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July 31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2024,			Issue MOU’s and Grant Agreements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2B5B01-766A-A3DE-30AF-FCCC9DD46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84142"/>
              </p:ext>
            </p:extLst>
          </p:nvPr>
        </p:nvGraphicFramePr>
        <p:xfrm>
          <a:off x="437029" y="4209039"/>
          <a:ext cx="11317941" cy="158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647">
                  <a:extLst>
                    <a:ext uri="{9D8B030D-6E8A-4147-A177-3AD203B41FA5}">
                      <a16:colId xmlns:a16="http://schemas.microsoft.com/office/drawing/2014/main" val="1720721016"/>
                    </a:ext>
                  </a:extLst>
                </a:gridCol>
                <a:gridCol w="3772647">
                  <a:extLst>
                    <a:ext uri="{9D8B030D-6E8A-4147-A177-3AD203B41FA5}">
                      <a16:colId xmlns:a16="http://schemas.microsoft.com/office/drawing/2014/main" val="407225221"/>
                    </a:ext>
                  </a:extLst>
                </a:gridCol>
                <a:gridCol w="3772647">
                  <a:extLst>
                    <a:ext uri="{9D8B030D-6E8A-4147-A177-3AD203B41FA5}">
                      <a16:colId xmlns:a16="http://schemas.microsoft.com/office/drawing/2014/main" val="1083154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Allocated to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Award Per Eligible Applicant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71772"/>
                  </a:ext>
                </a:extLst>
              </a:tr>
              <a:tr h="3055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Health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$4,300,000.00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32163"/>
                  </a:ext>
                </a:extLst>
              </a:tr>
              <a:tr h="3055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Housing Assistance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$3,700,000.00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96724"/>
                  </a:ext>
                </a:extLst>
              </a:tr>
              <a:tr h="3055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Education and Childcare Assistance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$1,400,000.00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2003"/>
                  </a:ext>
                </a:extLst>
              </a:tr>
              <a:tr h="3055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Food Assistance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$1,100,000.00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70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842286-06E0-1A41-8175-891EE42EB1EC}"/>
              </a:ext>
            </a:extLst>
          </p:cNvPr>
          <p:cNvCxnSpPr>
            <a:cxnSpLocks/>
          </p:cNvCxnSpPr>
          <p:nvPr/>
        </p:nvCxnSpPr>
        <p:spPr>
          <a:xfrm>
            <a:off x="5338746" y="4118558"/>
            <a:ext cx="6601170" cy="0"/>
          </a:xfrm>
          <a:prstGeom prst="line">
            <a:avLst/>
          </a:prstGeom>
          <a:ln w="25400">
            <a:solidFill>
              <a:srgbClr val="064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>
            <a:extLst>
              <a:ext uri="{FF2B5EF4-FFF2-40B4-BE49-F238E27FC236}">
                <a16:creationId xmlns:a16="http://schemas.microsoft.com/office/drawing/2014/main" id="{4FE2F992-B739-FC40-60DA-BAB75A4B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648430" y="208429"/>
            <a:ext cx="2526922" cy="2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24847" y="2020900"/>
            <a:ext cx="4984462" cy="27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0F5774-CE69-5D25-F338-99FEFD67206A}"/>
              </a:ext>
            </a:extLst>
          </p:cNvPr>
          <p:cNvSpPr txBox="1"/>
          <p:nvPr/>
        </p:nvSpPr>
        <p:spPr>
          <a:xfrm>
            <a:off x="5338746" y="3595338"/>
            <a:ext cx="6136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14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1" y="346234"/>
            <a:ext cx="103662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AGENDA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DB1ECE-D948-4A6F-8812-4955BBCE3D5F}"/>
              </a:ext>
            </a:extLst>
          </p:cNvPr>
          <p:cNvSpPr txBox="1"/>
          <p:nvPr/>
        </p:nvSpPr>
        <p:spPr>
          <a:xfrm>
            <a:off x="7431457" y="1914957"/>
            <a:ext cx="4608124" cy="29578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Purpose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ARPA Overview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Subrecipient vs Beneficiary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NOFA Summary and Structure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How to Apply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285750" indent="-285750">
              <a:lnSpc>
                <a:spcPct val="150000"/>
              </a:lnSpc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0E4C9DF5-7BC6-44C9-B846-7F908E6BA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14901" r="18045" b="16119"/>
          <a:stretch/>
        </p:blipFill>
        <p:spPr bwMode="auto">
          <a:xfrm>
            <a:off x="1404257" y="2576286"/>
            <a:ext cx="4873300" cy="22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1E2019A-EBEC-8FE1-2C00-023C890E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PURPOSE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F27AD9-3454-4EE0-AD23-B4C7F34F8D3A}"/>
              </a:ext>
            </a:extLst>
          </p:cNvPr>
          <p:cNvSpPr txBox="1"/>
          <p:nvPr/>
        </p:nvSpPr>
        <p:spPr>
          <a:xfrm>
            <a:off x="663677" y="1474619"/>
            <a:ext cx="1086464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endParaRPr lang="en-US" sz="2800" b="1" u="sng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A22C"/>
              </a:buClr>
              <a:buAutoNum type="arabicParenR"/>
            </a:pPr>
            <a:r>
              <a:rPr lang="en-US" sz="2400" i="1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an overview of the city’s ARPA SLFRF Subrecipient Grant Programs</a:t>
            </a:r>
          </a:p>
          <a:p>
            <a:pPr marL="457200" indent="-457200">
              <a:buClr>
                <a:srgbClr val="FFA22C"/>
              </a:buClr>
              <a:buAutoNum type="arabicParenR"/>
            </a:pPr>
            <a:endParaRPr lang="en-US" sz="24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A22C"/>
              </a:buClr>
              <a:buAutoNum type="arabicParenR"/>
            </a:pPr>
            <a:r>
              <a:rPr lang="en-US" sz="2400" i="1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 eligibility requirements for the programs</a:t>
            </a:r>
            <a:br>
              <a:rPr lang="en-US" sz="2400" i="1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A22C"/>
              </a:buClr>
              <a:buAutoNum type="arabicParenR"/>
            </a:pPr>
            <a:r>
              <a:rPr lang="en-US" sz="2400" i="1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an overview of How to Apply</a:t>
            </a:r>
          </a:p>
          <a:p>
            <a:pPr marL="457200" indent="-457200">
              <a:buClr>
                <a:srgbClr val="FFA22C"/>
              </a:buClr>
              <a:buAutoNum type="arabicParenR"/>
            </a:pPr>
            <a:endParaRPr lang="en-US" sz="24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A22C"/>
              </a:buClr>
              <a:buAutoNum type="arabicParenR"/>
            </a:pPr>
            <a:r>
              <a:rPr lang="en-US" sz="2400" i="1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Field any questions</a:t>
            </a:r>
          </a:p>
          <a:p>
            <a:pPr algn="ctr">
              <a:buClr>
                <a:srgbClr val="FFA22C"/>
              </a:buClr>
            </a:pPr>
            <a:endParaRPr lang="en-US" sz="24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Clr>
                <a:srgbClr val="FFA22C"/>
              </a:buClr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0636BF1-6EA6-6FAD-11BA-7A388CE4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6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American rescue plan overview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64716F-5B67-4F47-ABDA-B53ABA6B2D18}"/>
              </a:ext>
            </a:extLst>
          </p:cNvPr>
          <p:cNvSpPr txBox="1"/>
          <p:nvPr/>
        </p:nvSpPr>
        <p:spPr>
          <a:xfrm>
            <a:off x="615912" y="4109339"/>
            <a:ext cx="5388803" cy="866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50000"/>
              </a:lnSpc>
              <a:buClr>
                <a:srgbClr val="FFA22C"/>
              </a:buClr>
            </a:pPr>
            <a:r>
              <a:rPr lang="en-US" sz="2400" b="1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$1.9 Trillion Economic Stimulus Bill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5F370-5755-4141-A26D-EC99376B0B64}"/>
              </a:ext>
            </a:extLst>
          </p:cNvPr>
          <p:cNvSpPr txBox="1"/>
          <p:nvPr/>
        </p:nvSpPr>
        <p:spPr>
          <a:xfrm>
            <a:off x="3604067" y="4715293"/>
            <a:ext cx="5484462" cy="866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50000"/>
              </a:lnSpc>
              <a:buClr>
                <a:srgbClr val="FFA22C"/>
              </a:buClr>
            </a:pPr>
            <a:r>
              <a:rPr lang="en-US" sz="2400" b="1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$365 Billion to State-Local Governments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619C4-3429-4A86-B22F-7E0E474AB761}"/>
              </a:ext>
            </a:extLst>
          </p:cNvPr>
          <p:cNvSpPr txBox="1"/>
          <p:nvPr/>
        </p:nvSpPr>
        <p:spPr>
          <a:xfrm>
            <a:off x="6202602" y="5356220"/>
            <a:ext cx="5771854" cy="866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50000"/>
              </a:lnSpc>
              <a:buClr>
                <a:srgbClr val="FFA22C"/>
              </a:buClr>
            </a:pPr>
            <a:r>
              <a:rPr lang="en-US" sz="2400" b="1" dirty="0">
                <a:solidFill>
                  <a:srgbClr val="18D23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$47.1 </a:t>
            </a:r>
            <a:r>
              <a:rPr lang="en-US" sz="2400" b="1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Million to the City of Everett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D5F18-C793-4635-A10C-B2C3EF7B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70" y="1473926"/>
            <a:ext cx="8724097" cy="2804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60E1164-7A7F-F1C2-8839-DD5B399F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8C1A46-1351-8612-7BCC-3AF3CE7CF114}"/>
              </a:ext>
            </a:extLst>
          </p:cNvPr>
          <p:cNvSpPr/>
          <p:nvPr/>
        </p:nvSpPr>
        <p:spPr>
          <a:xfrm>
            <a:off x="1550476" y="2052188"/>
            <a:ext cx="3172443" cy="9770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B66681-3BC1-4B94-9669-2237E2ED56AA}"/>
              </a:ext>
            </a:extLst>
          </p:cNvPr>
          <p:cNvCxnSpPr>
            <a:cxnSpLocks/>
          </p:cNvCxnSpPr>
          <p:nvPr/>
        </p:nvCxnSpPr>
        <p:spPr>
          <a:xfrm>
            <a:off x="1305429" y="1036732"/>
            <a:ext cx="9347332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165110B-8900-B44F-5272-CBD95C6E1FD6}"/>
              </a:ext>
            </a:extLst>
          </p:cNvPr>
          <p:cNvSpPr txBox="1"/>
          <p:nvPr/>
        </p:nvSpPr>
        <p:spPr>
          <a:xfrm>
            <a:off x="6241853" y="1505510"/>
            <a:ext cx="503241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400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Beneficiary </a:t>
            </a:r>
            <a:endParaRPr lang="en-US" sz="20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an individual or organization receiving the funds as the end user or entity directly benefitting from the financial assistance.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not determine eligibility or compliance.</a:t>
            </a:r>
            <a:endParaRPr lang="en-US" sz="1400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DA4C1-D434-C1C3-99A2-5F554CF00E15}"/>
              </a:ext>
            </a:extLst>
          </p:cNvPr>
          <p:cNvSpPr txBox="1"/>
          <p:nvPr/>
        </p:nvSpPr>
        <p:spPr>
          <a:xfrm>
            <a:off x="6216299" y="3384639"/>
            <a:ext cx="505796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400" b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Subrecipient</a:t>
            </a:r>
            <a:endParaRPr lang="en-US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Determines who is eligible to receive Federal assistance.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Measures performance based on meeting objectives of the Federal program.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responsible for programmatic decision making.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responsible for ensuring Federal requirements outlined in the award are followed.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Uses the Federal funds to carry out a program as opposed to providing goods/services.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AD4FBC-F405-EA75-19F6-594BC054B497}"/>
              </a:ext>
            </a:extLst>
          </p:cNvPr>
          <p:cNvSpPr/>
          <p:nvPr/>
        </p:nvSpPr>
        <p:spPr>
          <a:xfrm>
            <a:off x="2881900" y="5239246"/>
            <a:ext cx="2674947" cy="980315"/>
          </a:xfrm>
          <a:prstGeom prst="roundRect">
            <a:avLst/>
          </a:prstGeom>
          <a:noFill/>
          <a:ln>
            <a:solidFill>
              <a:srgbClr val="FF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D00"/>
                </a:solidFill>
              </a:rPr>
              <a:t>Beneficiary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6B0C70D-0DA1-51FC-BBB6-7ADF070A7872}"/>
              </a:ext>
            </a:extLst>
          </p:cNvPr>
          <p:cNvCxnSpPr>
            <a:cxnSpLocks/>
            <a:endCxn id="11" idx="0"/>
          </p:cNvCxnSpPr>
          <p:nvPr/>
        </p:nvCxnSpPr>
        <p:spPr>
          <a:xfrm rot="5400000">
            <a:off x="3051504" y="2220062"/>
            <a:ext cx="329530" cy="2006209"/>
          </a:xfrm>
          <a:prstGeom prst="bentConnector3">
            <a:avLst/>
          </a:prstGeom>
          <a:ln w="12700">
            <a:solidFill>
              <a:srgbClr val="2CD5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AB1A93-2AA0-D20F-841A-DB810207FDF4}"/>
              </a:ext>
            </a:extLst>
          </p:cNvPr>
          <p:cNvSpPr/>
          <p:nvPr/>
        </p:nvSpPr>
        <p:spPr>
          <a:xfrm>
            <a:off x="875690" y="3387931"/>
            <a:ext cx="2674947" cy="1338047"/>
          </a:xfrm>
          <a:prstGeom prst="roundRect">
            <a:avLst/>
          </a:prstGeom>
          <a:solidFill>
            <a:srgbClr val="2CD5C4"/>
          </a:solidFill>
          <a:ln>
            <a:solidFill>
              <a:srgbClr val="004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>
              <a:solidFill>
                <a:srgbClr val="00426A"/>
              </a:solidFill>
            </a:endParaRPr>
          </a:p>
          <a:p>
            <a:pPr algn="ctr"/>
            <a:endParaRPr lang="en-US" sz="2000" b="1" u="sng" dirty="0">
              <a:solidFill>
                <a:srgbClr val="00426A"/>
              </a:solidFill>
            </a:endParaRPr>
          </a:p>
          <a:p>
            <a:pPr algn="ctr"/>
            <a:endParaRPr lang="en-US" sz="2000" b="1" dirty="0">
              <a:solidFill>
                <a:srgbClr val="00426A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Subrecipient</a:t>
            </a:r>
          </a:p>
          <a:p>
            <a:pPr algn="ctr"/>
            <a:endParaRPr lang="en-US" sz="2000" b="1" u="sng" dirty="0">
              <a:solidFill>
                <a:srgbClr val="00426A"/>
              </a:solidFill>
            </a:endParaRPr>
          </a:p>
          <a:p>
            <a:pPr algn="ctr"/>
            <a:endParaRPr lang="en-US" sz="2000" b="1" u="sng" dirty="0">
              <a:solidFill>
                <a:srgbClr val="00426A"/>
              </a:solidFill>
            </a:endParaRPr>
          </a:p>
          <a:p>
            <a:pPr algn="ctr"/>
            <a:endParaRPr lang="en-US" sz="2000" b="1" u="sng" dirty="0">
              <a:solidFill>
                <a:srgbClr val="00426A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D00F9FC-5B22-821E-54F1-AE1D9E71BDB2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3128951" y="4148822"/>
            <a:ext cx="218084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2CD5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1DE140-CA54-1E15-C5E9-5E76E24828D5}"/>
              </a:ext>
            </a:extLst>
          </p:cNvPr>
          <p:cNvSpPr txBox="1"/>
          <p:nvPr/>
        </p:nvSpPr>
        <p:spPr>
          <a:xfrm>
            <a:off x="2999849" y="1410866"/>
            <a:ext cx="2439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sz="20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RECIPIENT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3294ED9-9955-06FE-D6DE-6B5C730AF086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rot="16200000" flipH="1">
            <a:off x="2959635" y="3979507"/>
            <a:ext cx="513268" cy="2006210"/>
          </a:xfrm>
          <a:prstGeom prst="bentConnector3">
            <a:avLst>
              <a:gd name="adj1" fmla="val 38123"/>
            </a:avLst>
          </a:prstGeom>
          <a:ln w="12700">
            <a:solidFill>
              <a:srgbClr val="2CD5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>
            <a:extLst>
              <a:ext uri="{FF2B5EF4-FFF2-40B4-BE49-F238E27FC236}">
                <a16:creationId xmlns:a16="http://schemas.microsoft.com/office/drawing/2014/main" id="{F9149DA4-1F35-BB18-8074-E0008E7B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965594" y="118532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A8770BA-EA9B-7A14-A0B6-08A10DB2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760680" y="1810976"/>
            <a:ext cx="866650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259F1-2638-7BFA-1A96-01A78396C8DF}"/>
              </a:ext>
            </a:extLst>
          </p:cNvPr>
          <p:cNvSpPr txBox="1"/>
          <p:nvPr/>
        </p:nvSpPr>
        <p:spPr>
          <a:xfrm>
            <a:off x="615912" y="299038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BENEFICIARY V. SUBRECIPIENT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05E8B0-8286-D430-7890-B8F65ADEEF8C}"/>
              </a:ext>
            </a:extLst>
          </p:cNvPr>
          <p:cNvSpPr/>
          <p:nvPr/>
        </p:nvSpPr>
        <p:spPr>
          <a:xfrm rot="5400000">
            <a:off x="4009796" y="3891947"/>
            <a:ext cx="825730" cy="185175"/>
          </a:xfrm>
          <a:prstGeom prst="rightArrow">
            <a:avLst/>
          </a:prstGeom>
          <a:noFill/>
          <a:ln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CC76FE-5015-7C76-A878-3AF2EC0F3CAD}"/>
              </a:ext>
            </a:extLst>
          </p:cNvPr>
          <p:cNvSpPr/>
          <p:nvPr/>
        </p:nvSpPr>
        <p:spPr>
          <a:xfrm rot="10800000">
            <a:off x="2469035" y="2952060"/>
            <a:ext cx="825730" cy="185175"/>
          </a:xfrm>
          <a:prstGeom prst="rightArrow">
            <a:avLst/>
          </a:prstGeom>
          <a:solidFill>
            <a:srgbClr val="2CD5C4"/>
          </a:solidFill>
          <a:ln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120EAA-6D1B-E748-73BA-7B9AB17395C7}"/>
              </a:ext>
            </a:extLst>
          </p:cNvPr>
          <p:cNvSpPr/>
          <p:nvPr/>
        </p:nvSpPr>
        <p:spPr>
          <a:xfrm>
            <a:off x="2469035" y="5008760"/>
            <a:ext cx="825730" cy="185175"/>
          </a:xfrm>
          <a:prstGeom prst="rightArrow">
            <a:avLst/>
          </a:prstGeom>
          <a:solidFill>
            <a:srgbClr val="2CD5C4"/>
          </a:solidFill>
          <a:ln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B0C82CF-9216-1026-1ECF-8AF3FCE560A0}"/>
              </a:ext>
            </a:extLst>
          </p:cNvPr>
          <p:cNvSpPr/>
          <p:nvPr/>
        </p:nvSpPr>
        <p:spPr>
          <a:xfrm rot="5400000">
            <a:off x="228276" y="3874774"/>
            <a:ext cx="825730" cy="185175"/>
          </a:xfrm>
          <a:prstGeom prst="rightArrow">
            <a:avLst/>
          </a:prstGeom>
          <a:solidFill>
            <a:srgbClr val="2CD5C4"/>
          </a:solidFill>
          <a:ln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354303-6BCB-B3C3-E9EF-3FDD09D0CC8B}"/>
              </a:ext>
            </a:extLst>
          </p:cNvPr>
          <p:cNvSpPr/>
          <p:nvPr/>
        </p:nvSpPr>
        <p:spPr>
          <a:xfrm>
            <a:off x="5911953" y="3224357"/>
            <a:ext cx="5362313" cy="3063334"/>
          </a:xfrm>
          <a:prstGeom prst="rect">
            <a:avLst/>
          </a:prstGeom>
          <a:noFill/>
          <a:ln w="19050">
            <a:solidFill>
              <a:srgbClr val="004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NOFA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5511" y="151636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5911" y="1338928"/>
            <a:ext cx="5269499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Public Health Subrecipient Grant Program</a:t>
            </a:r>
            <a:endParaRPr lang="en-US" sz="16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 Assistance Listing Number: 21.027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Available to local agencies and organizations including for-profit organizations, non-profit organizations, civic groups, and public health service providers who will carry out an eligible program/activity on behalf of the city.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city encourages applicants to propose programs and services that will enhance the physical and mental well-being of individuals impacted by the pandemic. </a:t>
            </a: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23B9-FABF-B0D5-C1DA-6A785CE2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65904" y="415943"/>
            <a:ext cx="4286857" cy="5584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CB243-276D-B7B1-9782-26D93C10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07" y="5890495"/>
            <a:ext cx="4429743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NOFA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5511" y="151636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5911" y="1338928"/>
            <a:ext cx="526949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Housing Assistance Subrecipient Grant Program</a:t>
            </a:r>
            <a:endParaRPr lang="en-US" sz="16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 Assistance Listing Number: 21.027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Available to local agencies and organizations including for-profit organizations, non-profit organizations, civic groups, and housing assistance service providers who will carry out an eligible program/activity on behalf of the city.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Must identify the negative impacts the pandemic has had on affordable housing and homelessness within the city, and design or fund a program that helps mitigate those impacts. 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Responses to the impacts identified will be required to be related and reasonably proportional to the harm sustained and reasonably designed to benefit those impacted. </a:t>
            </a: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23B9-FABF-B0D5-C1DA-6A785CE2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50676" y="1415912"/>
            <a:ext cx="4846319" cy="35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NOFA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5511" y="151636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5911" y="1338928"/>
            <a:ext cx="526949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Education and Childcare Subrecipient Grant Program</a:t>
            </a:r>
            <a:endParaRPr lang="en-US" sz="16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 Assistance Listing Number: 21.027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Available to local agencies and organizations including for-profit organizations, non-profit organizations, educational and childcare service providers who will carry out an eligible program/activity on behalf of the city.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Must identify the negative impacts the pandemic has had on education and childcare within the city, and design or fund a program that helps mitigate those impacts.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Responses to the impacts identified will be required to be related and reasonably proportional to the harm sustained and reasonably designed to benefit those impacted. </a:t>
            </a: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23B9-FABF-B0D5-C1DA-6A785CE2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6592" y="1753987"/>
            <a:ext cx="4990404" cy="2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35E92-FF02-47AF-89B4-4425E2967951}"/>
              </a:ext>
            </a:extLst>
          </p:cNvPr>
          <p:cNvSpPr txBox="1"/>
          <p:nvPr/>
        </p:nvSpPr>
        <p:spPr>
          <a:xfrm>
            <a:off x="615912" y="346233"/>
            <a:ext cx="919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spc="500" dirty="0">
                <a:solidFill>
                  <a:srgbClr val="064369"/>
                </a:solidFill>
                <a:latin typeface="Calibri"/>
                <a:cs typeface="Calibri"/>
              </a:rPr>
              <a:t>NOFA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DCC57A-80C2-4A36-8909-E83DD5AFFEC5}"/>
              </a:ext>
            </a:extLst>
          </p:cNvPr>
          <p:cNvCxnSpPr>
            <a:cxnSpLocks/>
          </p:cNvCxnSpPr>
          <p:nvPr/>
        </p:nvCxnSpPr>
        <p:spPr>
          <a:xfrm>
            <a:off x="615912" y="1036732"/>
            <a:ext cx="10036849" cy="0"/>
          </a:xfrm>
          <a:prstGeom prst="line">
            <a:avLst/>
          </a:prstGeom>
          <a:ln w="12700">
            <a:solidFill>
              <a:srgbClr val="50D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87F9E1E7-C9F9-D73F-F81E-7C708B18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5511" y="151636"/>
            <a:ext cx="861236" cy="8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44F50-AF93-AE9C-D9C3-310D43546BE2}"/>
              </a:ext>
            </a:extLst>
          </p:cNvPr>
          <p:cNvSpPr txBox="1"/>
          <p:nvPr/>
        </p:nvSpPr>
        <p:spPr>
          <a:xfrm>
            <a:off x="615912" y="1338928"/>
            <a:ext cx="465576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A22C"/>
              </a:buClr>
            </a:pPr>
            <a:r>
              <a:rPr lang="en-US" b="1" i="1" u="sng" dirty="0">
                <a:solidFill>
                  <a:srgbClr val="35CDC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Food Assistance Subrecipient Grant Program</a:t>
            </a:r>
            <a:endParaRPr lang="en-US" sz="1600" i="1" dirty="0">
              <a:solidFill>
                <a:srgbClr val="35CDC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FFA22C"/>
              </a:buClr>
            </a:pP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 Assistance Listing Number: 21.027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Available to local agencies and organizations including for-profit organizations, non-profit organizations, civic groups, and food assistance service providers who will carry out an eligible program/activity on behalf of the city.</a:t>
            </a:r>
          </a:p>
          <a:p>
            <a:pPr marL="342900" indent="-342900">
              <a:buClr>
                <a:srgbClr val="FFA22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42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city encourages applicants to propose programs and services that will assist in the elimination of food instability experienced by residents caused by the health emergency. </a:t>
            </a:r>
            <a:endParaRPr lang="en-US" dirty="0">
              <a:solidFill>
                <a:srgbClr val="00426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23B9-FABF-B0D5-C1DA-6A785CE2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2061301"/>
            <a:ext cx="5200995" cy="25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B9C713EB4DB49A2815E8B1F427A92" ma:contentTypeVersion="6" ma:contentTypeDescription="Create a new document." ma:contentTypeScope="" ma:versionID="c0cf818db36eb9354236efb71767c118">
  <xsd:schema xmlns:xsd="http://www.w3.org/2001/XMLSchema" xmlns:xs="http://www.w3.org/2001/XMLSchema" xmlns:p="http://schemas.microsoft.com/office/2006/metadata/properties" xmlns:ns2="79a02e1e-a728-4c24-b31d-0dd43fa41662" xmlns:ns3="ef8a9b56-617e-4a5f-b15a-4d138ba7ec54" targetNamespace="http://schemas.microsoft.com/office/2006/metadata/properties" ma:root="true" ma:fieldsID="b736e6c6372d4dee5beb6240203d8a6e" ns2:_="" ns3:_="">
    <xsd:import namespace="79a02e1e-a728-4c24-b31d-0dd43fa41662"/>
    <xsd:import namespace="ef8a9b56-617e-4a5f-b15a-4d138ba7e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02e1e-a728-4c24-b31d-0dd43fa41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a9b56-617e-4a5f-b15a-4d138ba7e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BC0AC9-EB5D-468F-AC4B-C24EEA006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569F1-409E-45E0-98AE-17274DA24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02e1e-a728-4c24-b31d-0dd43fa41662"/>
    <ds:schemaRef ds:uri="ef8a9b56-617e-4a5f-b15a-4d138ba7e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39E4C9-7D7D-4167-B515-027E69A6B308}">
  <ds:schemaRefs>
    <ds:schemaRef ds:uri="http://schemas.microsoft.com/office/2006/documentManagement/types"/>
    <ds:schemaRef ds:uri="http://purl.org/dc/terms/"/>
    <ds:schemaRef ds:uri="ef8a9b56-617e-4a5f-b15a-4d138ba7ec54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9a02e1e-a728-4c24-b31d-0dd43fa4166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16319</TotalTime>
  <Words>1483</Words>
  <Application>Microsoft Office PowerPoint</Application>
  <PresentationFormat>Widescreen</PresentationFormat>
  <Paragraphs>177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Cooley</dc:creator>
  <cp:lastModifiedBy>Desi Navarro</cp:lastModifiedBy>
  <cp:revision>897</cp:revision>
  <cp:lastPrinted>2024-03-12T15:45:07Z</cp:lastPrinted>
  <dcterms:created xsi:type="dcterms:W3CDTF">2020-04-20T04:55:05Z</dcterms:created>
  <dcterms:modified xsi:type="dcterms:W3CDTF">2024-03-12T15:45:12Z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0x010100E78B9C713EB4DB49A2815E8B1F427A92</vt:lpwstr>
  </property>
</Properties>
</file>